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6" r:id="rId3"/>
    <p:sldId id="279" r:id="rId4"/>
    <p:sldId id="280" r:id="rId5"/>
    <p:sldId id="278" r:id="rId6"/>
    <p:sldId id="277" r:id="rId7"/>
  </p:sldIdLst>
  <p:sldSz cx="12192000" cy="6858000"/>
  <p:notesSz cx="6858000" cy="9144000"/>
  <p:embeddedFontLst>
    <p:embeddedFont>
      <p:font typeface="Montserrat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774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D423FB80-F2BD-4DDE-80B1-76F84FE09A02}">
      <dgm:prSet phldrT="[Text]"/>
      <dgm:spPr>
        <a:solidFill>
          <a:schemeClr val="tx2"/>
        </a:solidFill>
      </dgm:spPr>
      <dgm:t>
        <a:bodyPr rtlCol="0"/>
        <a:lstStyle/>
        <a:p>
          <a:pPr rtl="0">
            <a:defRPr b="1"/>
          </a:pPr>
          <a:r>
            <a:rPr lang="es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gm:t>
    </dgm:pt>
    <dgm:pt modelId="{9B1CA3FF-D252-4AF5-8F50-CFC93ACA9175}" type="parTrans" cxnId="{5BF3B7B1-A779-4E2D-8625-77DE0CA38FEE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862E1-9761-4AA7-AA00-BD79FA3B27DD}" type="sibTrans" cxnId="{5BF3B7B1-A779-4E2D-8625-77DE0CA38FEE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E128E-7700-4C91-9411-CDD1DCA94D67}">
      <dgm:prSet phldrT="[Text]" custT="1"/>
      <dgm:spPr/>
      <dgm:t>
        <a:bodyPr rtlCol="0"/>
        <a:lstStyle/>
        <a:p>
          <a:pPr rtl="0"/>
          <a:r>
            <a:rPr lang="es" sz="1400" b="0" i="0" u="none" dirty="0">
              <a:latin typeface="Arial" panose="020B0604020202020204" pitchFamily="34" charset="0"/>
              <a:cs typeface="Arial" panose="020B0604020202020204" pitchFamily="34" charset="0"/>
            </a:rPr>
            <a:t>Para iniciar una presentación, vaya a la pestaña Presentación con diapositivas y seleccione Desde el principio.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95EBA-0423-4AFA-B379-E030341B1F23}" type="parTrans" cxnId="{68D35F9D-DABF-4E5A-94D4-F988D8E84907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3BA97-D4C5-477B-9B0D-68DB38F61579}" type="sibTrans" cxnId="{68D35F9D-DABF-4E5A-94D4-F988D8E84907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4903D-31E8-4ED6-875F-63877788B702}">
      <dgm:prSet phldrT="[Text]"/>
      <dgm:spPr>
        <a:solidFill>
          <a:schemeClr val="tx2"/>
        </a:solidFill>
      </dgm:spPr>
      <dgm:t>
        <a:bodyPr rtlCol="0"/>
        <a:lstStyle/>
        <a:p>
          <a:pPr rtl="0">
            <a:defRPr b="1"/>
          </a:pPr>
          <a:r>
            <a:rPr lang="es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gm:t>
    </dgm:pt>
    <dgm:pt modelId="{A18F8C20-9A13-44DB-9E45-C2DE49ACE5D9}" type="parTrans" cxnId="{A319CB69-6926-431D-A805-EACBFA83FA66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DEA83-93E5-4D72-A672-078838B258F5}" type="sibTrans" cxnId="{A319CB69-6926-431D-A805-EACBFA83FA66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B790A-3E33-4887-962E-7206A01AD84F}">
      <dgm:prSet phldrT="[Text]" custT="1"/>
      <dgm:spPr/>
      <dgm:t>
        <a:bodyPr rtlCol="0"/>
        <a:lstStyle/>
        <a:p>
          <a:pPr rtl="0"/>
          <a:r>
            <a:rPr lang="es" sz="1400" b="0" i="0" u="none" dirty="0">
              <a:latin typeface="Arial" panose="020B0604020202020204" pitchFamily="34" charset="0"/>
              <a:cs typeface="Arial" panose="020B0604020202020204" pitchFamily="34" charset="0"/>
            </a:rPr>
            <a:t>Para mostrar la vista Moderador, en la vista Presentación con diapositivas, en la barra de control de la parte inferior izquierda, seleccione los tres puntos y, luego, Mostrar vista Moderador. 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4BE83-4A83-4B5F-8976-D4AC57FE5007}" type="parTrans" cxnId="{607143D0-C26B-448B-8E8C-A8A46198F0C6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338C2-0675-4B1C-898F-3D939F41C34C}" type="sibTrans" cxnId="{607143D0-C26B-448B-8E8C-A8A46198F0C6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3A940-284B-49B0-9D89-5FA2B3B3C7E5}">
      <dgm:prSet phldrT="[Text]"/>
      <dgm:spPr>
        <a:solidFill>
          <a:schemeClr val="tx2"/>
        </a:solidFill>
      </dgm:spPr>
      <dgm:t>
        <a:bodyPr rtlCol="0"/>
        <a:lstStyle/>
        <a:p>
          <a:pPr rtl="0">
            <a:defRPr b="1"/>
          </a:pPr>
          <a:r>
            <a:rPr lang="es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gm:t>
    </dgm:pt>
    <dgm:pt modelId="{CD96219D-3688-4138-ACC9-901ED9FEACCC}" type="parTrans" cxnId="{982D7B44-1518-4DD0-82D4-8A3901DD95E9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47E4A-3C15-4884-AEBE-804149EBD331}" type="sibTrans" cxnId="{982D7B44-1518-4DD0-82D4-8A3901DD95E9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D2288-3A9E-41C1-B2B0-0A3D6F84157E}">
      <dgm:prSet phldrT="[Text]" custT="1"/>
      <dgm:spPr/>
      <dgm:t>
        <a:bodyPr rtlCol="0"/>
        <a:lstStyle/>
        <a:p>
          <a:pPr rtl="0"/>
          <a:r>
            <a:rPr lang="es" sz="1400" b="0" i="0" u="none" dirty="0">
              <a:latin typeface="Arial" panose="020B0604020202020204" pitchFamily="34" charset="0"/>
              <a:cs typeface="Arial" panose="020B0604020202020204" pitchFamily="34" charset="0"/>
            </a:rPr>
            <a:t>Durante la presentación, puede ver las notas del orador en el monitor, pero estas no son visibles para el público. 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8CEB2-CED2-4CDD-B10B-5367B73DED9A}" type="parTrans" cxnId="{FEDCB174-A9A6-449B-9678-B296533325F3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F108B6-A9B8-41E5-8EDA-4E4720040916}" type="sibTrans" cxnId="{FEDCB174-A9A6-449B-9678-B296533325F3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5D7CF-C94B-4296-8BBB-5FB9C751C764}">
      <dgm:prSet phldrT="[Text]"/>
      <dgm:spPr>
        <a:solidFill>
          <a:schemeClr val="tx2"/>
        </a:solidFill>
      </dgm:spPr>
      <dgm:t>
        <a:bodyPr rtlCol="0"/>
        <a:lstStyle/>
        <a:p>
          <a:pPr rtl="0">
            <a:defRPr b="1"/>
          </a:pPr>
          <a:r>
            <a:rPr lang="es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gm:t>
    </dgm:pt>
    <dgm:pt modelId="{599A13A7-E2D4-42D9-A89B-87C08073E87C}" type="parTrans" cxnId="{A93A8B74-0EF1-4DAA-8B1E-ACA961B32D00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418A6-3078-49CF-9F78-EC7CFB428EB9}" type="sibTrans" cxnId="{A93A8B74-0EF1-4DAA-8B1E-ACA961B32D00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CBE35-CE0D-4367-96BA-B05A2FA48D86}">
      <dgm:prSet phldrT="[Text]" custT="1"/>
      <dgm:spPr/>
      <dgm:t>
        <a:bodyPr rtlCol="0"/>
        <a:lstStyle/>
        <a:p>
          <a:pPr rtl="0"/>
          <a:r>
            <a:rPr lang="es" sz="1400" b="0" i="0" u="none" dirty="0">
              <a:latin typeface="Arial" panose="020B0604020202020204" pitchFamily="34" charset="0"/>
              <a:cs typeface="Arial" panose="020B0604020202020204" pitchFamily="34" charset="0"/>
            </a:rPr>
            <a:t>Si no ve el panel de notas o está minimizado por completo, haga clic en Notas en la barra de tareas, situada en la parte inferior de la ventana de PowerPoint. 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BA66C-1F9B-4680-A62B-B4336E03FA4C}" type="parTrans" cxnId="{09D5A75C-7B59-4223-B050-D175F130D68F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220FB-65A2-4160-A9BE-7526DC2DDDB5}" type="sibTrans" cxnId="{09D5A75C-7B59-4223-B050-D175F130D68F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96C41-A0C7-456A-A0CB-AEC2F1008E03}">
      <dgm:prSet phldrT="[Text]"/>
      <dgm:spPr>
        <a:solidFill>
          <a:schemeClr val="tx2"/>
        </a:solidFill>
      </dgm:spPr>
      <dgm:t>
        <a:bodyPr rtlCol="0"/>
        <a:lstStyle/>
        <a:p>
          <a:pPr rtl="0">
            <a:defRPr b="1"/>
          </a:pPr>
          <a:r>
            <a:rPr lang="es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gm:t>
    </dgm:pt>
    <dgm:pt modelId="{633E6DB6-316E-4CA9-B7CE-764C45AB833A}" type="parTrans" cxnId="{FCDA149B-D4CC-475D-9643-724D4C8CB92C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C50A2-88A2-4BA3-A9C6-E0DE113FE491}" type="sibTrans" cxnId="{FCDA149B-D4CC-475D-9643-724D4C8CB92C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034FA-DFB2-41A1-872A-390C32178832}">
      <dgm:prSet phldrT="[Text]" custT="1"/>
      <dgm:spPr/>
      <dgm:t>
        <a:bodyPr rtlCol="0"/>
        <a:lstStyle/>
        <a:p>
          <a:pPr rtl="0"/>
          <a:r>
            <a:rPr lang="es" sz="1400" b="0" i="0" u="none">
              <a:latin typeface="Arial" panose="020B0604020202020204" pitchFamily="34" charset="0"/>
              <a:cs typeface="Arial" panose="020B0604020202020204" pitchFamily="34" charset="0"/>
            </a:rPr>
            <a:t>El Panel de notas es un cuadro que aparece debajo de cada diapositiva. Púlselo para agregar notas.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533C0-C76E-4564-BD3D-281C6375A377}" type="parTrans" cxnId="{F3ED2CBF-BABB-4C54-8383-7981881D2F74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4B854-8FA7-403F-BA4D-425119631C12}" type="sibTrans" cxnId="{F3ED2CBF-BABB-4C54-8383-7981881D2F74}">
      <dgm:prSet/>
      <dgm:spPr/>
      <dgm:t>
        <a:bodyPr rtlCol="0"/>
        <a:lstStyle/>
        <a:p>
          <a:pPr rtl="0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>
        <a:ln>
          <a:solidFill>
            <a:schemeClr val="tx2"/>
          </a:solidFill>
        </a:ln>
      </dgm:spPr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5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5"/>
      <dgm:spPr>
        <a:ln>
          <a:solidFill>
            <a:schemeClr val="tx2"/>
          </a:solidFill>
        </a:ln>
      </dgm:spPr>
    </dgm:pt>
    <dgm:pt modelId="{6D7F9BE3-3008-4E5E-96F3-C71D72649902}" type="pres">
      <dgm:prSet presAssocID="{D423FB80-F2BD-4DDE-80B1-76F84FE09A02}" presName="ConnectorPoint" presStyleLbl="node1" presStyleIdx="0" presStyleCnt="5"/>
      <dgm:spPr>
        <a:solidFill>
          <a:schemeClr val="tx2"/>
        </a:solidFill>
        <a:ln w="6350" cap="flat" cmpd="sng" algn="ctr">
          <a:noFill/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1" presStyleCnt="5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1" presStyleCnt="5"/>
      <dgm:spPr>
        <a:ln>
          <a:solidFill>
            <a:schemeClr val="tx2"/>
          </a:solidFill>
        </a:ln>
      </dgm:spPr>
    </dgm:pt>
    <dgm:pt modelId="{8E0947F0-E28B-4B2E-B1D6-BFEED1AF012B}" type="pres">
      <dgm:prSet presAssocID="{2DC4903D-31E8-4ED6-875F-63877788B702}" presName="ConnectorPoint" presStyleLbl="node1" presStyleIdx="1" presStyleCnt="5"/>
      <dgm:spPr>
        <a:solidFill>
          <a:schemeClr val="tx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2" presStyleCnt="5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2" presStyleCnt="5"/>
      <dgm:spPr>
        <a:ln>
          <a:solidFill>
            <a:schemeClr val="tx2"/>
          </a:solidFill>
        </a:ln>
      </dgm:spPr>
    </dgm:pt>
    <dgm:pt modelId="{53B98CC0-1029-46A6-8053-0933F88F7705}" type="pres">
      <dgm:prSet presAssocID="{8A93A940-284B-49B0-9D89-5FA2B3B3C7E5}" presName="ConnectorPoint" presStyleLbl="node1" presStyleIdx="2" presStyleCnt="5"/>
      <dgm:spPr>
        <a:solidFill>
          <a:schemeClr val="tx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  <dgm:pt modelId="{99232B93-011D-4374-9806-34BC1DBDDE1E}" type="pres">
      <dgm:prSet presAssocID="{E0447E4A-3C15-4884-AEBE-804149EBD331}" presName="spaceBetweenRectangles" presStyleCnt="0"/>
      <dgm:spPr/>
    </dgm:pt>
    <dgm:pt modelId="{7ADDB485-CFC7-4F85-B30A-DE801AA6DC75}" type="pres">
      <dgm:prSet presAssocID="{9E45D7CF-C94B-4296-8BBB-5FB9C751C764}" presName="composite" presStyleCnt="0"/>
      <dgm:spPr/>
    </dgm:pt>
    <dgm:pt modelId="{9D1E98DC-7AC2-4117-9798-ADB5E80A00E6}" type="pres">
      <dgm:prSet presAssocID="{9E45D7CF-C94B-4296-8BBB-5FB9C751C764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3F3E48D2-82E9-4D3A-B638-E71AE734393E}" type="pres">
      <dgm:prSet presAssocID="{9E45D7CF-C94B-4296-8BBB-5FB9C751C764}" presName="L2TextContainerWrapper" presStyleCnt="0">
        <dgm:presLayoutVars>
          <dgm:bulletEnabled val="1"/>
        </dgm:presLayoutVars>
      </dgm:prSet>
      <dgm:spPr/>
    </dgm:pt>
    <dgm:pt modelId="{21ECDB6F-9848-43C2-A5A4-6167FCEAEDF3}" type="pres">
      <dgm:prSet presAssocID="{9E45D7CF-C94B-4296-8BBB-5FB9C751C764}" presName="L2TextContainer" presStyleLbl="bgAccFollowNode1" presStyleIdx="3" presStyleCnt="5"/>
      <dgm:spPr/>
    </dgm:pt>
    <dgm:pt modelId="{303D49F8-EEA6-405D-8010-0F27CB5ED44A}" type="pres">
      <dgm:prSet presAssocID="{9E45D7CF-C94B-4296-8BBB-5FB9C751C764}" presName="FlexibleEmptyPlaceHolder" presStyleCnt="0"/>
      <dgm:spPr/>
    </dgm:pt>
    <dgm:pt modelId="{481EB8DB-5324-4334-8118-23A66323291C}" type="pres">
      <dgm:prSet presAssocID="{9E45D7CF-C94B-4296-8BBB-5FB9C751C764}" presName="ConnectLine" presStyleLbl="sibTrans1D1" presStyleIdx="3" presStyleCnt="5"/>
      <dgm:spPr>
        <a:ln>
          <a:solidFill>
            <a:schemeClr val="tx2"/>
          </a:solidFill>
        </a:ln>
      </dgm:spPr>
    </dgm:pt>
    <dgm:pt modelId="{856A4CBD-C83B-4A44-86AD-492D052597FE}" type="pres">
      <dgm:prSet presAssocID="{9E45D7CF-C94B-4296-8BBB-5FB9C751C764}" presName="ConnectorPoint" presStyleLbl="node1" presStyleIdx="3" presStyleCnt="5"/>
      <dgm:spPr>
        <a:solidFill>
          <a:schemeClr val="tx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D44EB45-B134-4C8F-A189-CAFA9CA5AA08}" type="pres">
      <dgm:prSet presAssocID="{9E45D7CF-C94B-4296-8BBB-5FB9C751C764}" presName="EmptyPlaceHolder" presStyleCnt="0"/>
      <dgm:spPr/>
    </dgm:pt>
    <dgm:pt modelId="{3EAE09EF-6BB3-4C6C-812C-1993F05047BA}" type="pres">
      <dgm:prSet presAssocID="{F0C418A6-3078-49CF-9F78-EC7CFB428EB9}" presName="spaceBetweenRectangles" presStyleCnt="0"/>
      <dgm:spPr/>
    </dgm:pt>
    <dgm:pt modelId="{12C3ED75-8AA8-460F-B5AA-BF1E4D067B2A}" type="pres">
      <dgm:prSet presAssocID="{D2796C41-A0C7-456A-A0CB-AEC2F1008E03}" presName="composite" presStyleCnt="0"/>
      <dgm:spPr/>
    </dgm:pt>
    <dgm:pt modelId="{C44CFC23-6AAC-481C-B0AC-EF2D5DFA5D60}" type="pres">
      <dgm:prSet presAssocID="{D2796C41-A0C7-456A-A0CB-AEC2F1008E03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785C7103-AE69-44FD-A8CC-F830ACA58489}" type="pres">
      <dgm:prSet presAssocID="{D2796C41-A0C7-456A-A0CB-AEC2F1008E03}" presName="L2TextContainerWrapper" presStyleCnt="0">
        <dgm:presLayoutVars>
          <dgm:bulletEnabled val="1"/>
        </dgm:presLayoutVars>
      </dgm:prSet>
      <dgm:spPr/>
    </dgm:pt>
    <dgm:pt modelId="{3A7833D0-9343-4767-AD2D-449FA19F3575}" type="pres">
      <dgm:prSet presAssocID="{D2796C41-A0C7-456A-A0CB-AEC2F1008E03}" presName="L2TextContainer" presStyleLbl="bgAccFollowNode1" presStyleIdx="4" presStyleCnt="5"/>
      <dgm:spPr/>
    </dgm:pt>
    <dgm:pt modelId="{C858C326-7D97-4E81-803B-D89CD0D792AA}" type="pres">
      <dgm:prSet presAssocID="{D2796C41-A0C7-456A-A0CB-AEC2F1008E03}" presName="FlexibleEmptyPlaceHolder" presStyleCnt="0"/>
      <dgm:spPr/>
    </dgm:pt>
    <dgm:pt modelId="{BD3377EB-8BC6-4C0F-A9BC-905269A0703C}" type="pres">
      <dgm:prSet presAssocID="{D2796C41-A0C7-456A-A0CB-AEC2F1008E03}" presName="ConnectLine" presStyleLbl="sibTrans1D1" presStyleIdx="4" presStyleCnt="5"/>
      <dgm:spPr>
        <a:ln>
          <a:solidFill>
            <a:schemeClr val="tx2"/>
          </a:solidFill>
        </a:ln>
      </dgm:spPr>
    </dgm:pt>
    <dgm:pt modelId="{275E63FD-43EB-4A36-84B9-870E75057F4B}" type="pres">
      <dgm:prSet presAssocID="{D2796C41-A0C7-456A-A0CB-AEC2F1008E03}" presName="ConnectorPoint" presStyleLbl="node1" presStyleIdx="4" presStyleCnt="5"/>
      <dgm:spPr>
        <a:solidFill>
          <a:schemeClr val="tx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6F0CD2-91A5-4DB7-8C6D-37E3B41E21EC}" type="pres">
      <dgm:prSet presAssocID="{D2796C41-A0C7-456A-A0CB-AEC2F1008E03}" presName="EmptyPlaceHolder" presStyleCnt="0"/>
      <dgm:spPr/>
    </dgm:pt>
  </dgm:ptLst>
  <dgm:cxnLst>
    <dgm:cxn modelId="{094E0A09-4819-4191-9884-C7F882D988D2}" type="presOf" srcId="{AFCD2288-3A9E-41C1-B2B0-0A3D6F84157E}" destId="{725F2AEF-0925-4411-A89A-5976D96BC3B1}" srcOrd="0" destOrd="0" presId="urn:microsoft.com/office/officeart/2017/3/layout/HorizontalLabelsTimeline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50AA3040-3E85-4721-A931-02E0B66C7B98}" type="presOf" srcId="{700CBE35-CE0D-4367-96BA-B05A2FA48D86}" destId="{3A7833D0-9343-4767-AD2D-449FA19F3575}" srcOrd="0" destOrd="0" presId="urn:microsoft.com/office/officeart/2017/3/layout/HorizontalLabelsTimeline"/>
    <dgm:cxn modelId="{09D5A75C-7B59-4223-B050-D175F130D68F}" srcId="{D2796C41-A0C7-456A-A0CB-AEC2F1008E03}" destId="{700CBE35-CE0D-4367-96BA-B05A2FA48D86}" srcOrd="0" destOrd="0" parTransId="{A99BA66C-1F9B-4680-A62B-B4336E03FA4C}" sibTransId="{9A8220FB-65A2-4160-A9BE-7526DC2DDDB5}"/>
    <dgm:cxn modelId="{982D7B44-1518-4DD0-82D4-8A3901DD95E9}" srcId="{FF3CD410-5E2E-4080-A893-907D31D22CB3}" destId="{8A93A940-284B-49B0-9D89-5FA2B3B3C7E5}" srcOrd="2" destOrd="0" parTransId="{CD96219D-3688-4138-ACC9-901ED9FEACCC}" sibTransId="{E0447E4A-3C15-4884-AEBE-804149EBD331}"/>
    <dgm:cxn modelId="{A319CB69-6926-431D-A805-EACBFA83FA66}" srcId="{FF3CD410-5E2E-4080-A893-907D31D22CB3}" destId="{2DC4903D-31E8-4ED6-875F-63877788B702}" srcOrd="1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A93A8B74-0EF1-4DAA-8B1E-ACA961B32D00}" srcId="{FF3CD410-5E2E-4080-A893-907D31D22CB3}" destId="{9E45D7CF-C94B-4296-8BBB-5FB9C751C764}" srcOrd="3" destOrd="0" parTransId="{599A13A7-E2D4-42D9-A89B-87C08073E87C}" sibTransId="{F0C418A6-3078-49CF-9F78-EC7CFB428EB9}"/>
    <dgm:cxn modelId="{FEDCB174-A9A6-449B-9678-B296533325F3}" srcId="{8A93A940-284B-49B0-9D89-5FA2B3B3C7E5}" destId="{AFCD2288-3A9E-41C1-B2B0-0A3D6F84157E}" srcOrd="0" destOrd="0" parTransId="{9168CEB2-CED2-4CDD-B10B-5367B73DED9A}" sibTransId="{AEF108B6-A9B8-41E5-8EDA-4E4720040916}"/>
    <dgm:cxn modelId="{BBB3FB8C-D1EE-4377-98F9-3221AAF4CBDD}" type="presOf" srcId="{D2796C41-A0C7-456A-A0CB-AEC2F1008E03}" destId="{C44CFC23-6AAC-481C-B0AC-EF2D5DFA5D60}" srcOrd="0" destOrd="0" presId="urn:microsoft.com/office/officeart/2017/3/layout/HorizontalLabelsTimeline"/>
    <dgm:cxn modelId="{FCDA149B-D4CC-475D-9643-724D4C8CB92C}" srcId="{FF3CD410-5E2E-4080-A893-907D31D22CB3}" destId="{D2796C41-A0C7-456A-A0CB-AEC2F1008E03}" srcOrd="4" destOrd="0" parTransId="{633E6DB6-316E-4CA9-B7CE-764C45AB833A}" sibTransId="{D1CC50A2-88A2-4BA3-A9C6-E0DE113FE491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BF83E5B6-9549-46A6-9B6C-64A68831EC0F}" type="presOf" srcId="{4B6034FA-DFB2-41A1-872A-390C32178832}" destId="{21ECDB6F-9848-43C2-A5A4-6167FCEAEDF3}" srcOrd="0" destOrd="0" presId="urn:microsoft.com/office/officeart/2017/3/layout/HorizontalLabelsTimeline"/>
    <dgm:cxn modelId="{F3ED2CBF-BABB-4C54-8383-7981881D2F74}" srcId="{9E45D7CF-C94B-4296-8BBB-5FB9C751C764}" destId="{4B6034FA-DFB2-41A1-872A-390C32178832}" srcOrd="0" destOrd="0" parTransId="{583533C0-C76E-4564-BD3D-281C6375A377}" sibTransId="{67C4B854-8FA7-403F-BA4D-425119631C12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3912F7F5-A1D1-4A8C-8258-57A7EECA63CB}" type="presOf" srcId="{9E45D7CF-C94B-4296-8BBB-5FB9C751C764}" destId="{9D1E98DC-7AC2-4117-9798-ADB5E80A00E6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2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3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4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  <dgm:cxn modelId="{97715550-4C5C-4DA4-9B74-FFB01D31576D}" type="presParOf" srcId="{4C5F54B5-504F-4069-AF1D-9A370FBD268C}" destId="{99232B93-011D-4374-9806-34BC1DBDDE1E}" srcOrd="5" destOrd="0" presId="urn:microsoft.com/office/officeart/2017/3/layout/HorizontalLabelsTimeline"/>
    <dgm:cxn modelId="{2E9C2B8C-992B-4C89-AC6A-29461C06746E}" type="presParOf" srcId="{4C5F54B5-504F-4069-AF1D-9A370FBD268C}" destId="{7ADDB485-CFC7-4F85-B30A-DE801AA6DC75}" srcOrd="6" destOrd="0" presId="urn:microsoft.com/office/officeart/2017/3/layout/HorizontalLabelsTimeline"/>
    <dgm:cxn modelId="{9D8B11D5-9295-45F1-83FE-61142A5BA433}" type="presParOf" srcId="{7ADDB485-CFC7-4F85-B30A-DE801AA6DC75}" destId="{9D1E98DC-7AC2-4117-9798-ADB5E80A00E6}" srcOrd="0" destOrd="0" presId="urn:microsoft.com/office/officeart/2017/3/layout/HorizontalLabelsTimeline"/>
    <dgm:cxn modelId="{3E579FB6-ED6D-47F4-B9F4-58C0809F9A9C}" type="presParOf" srcId="{7ADDB485-CFC7-4F85-B30A-DE801AA6DC75}" destId="{3F3E48D2-82E9-4D3A-B638-E71AE734393E}" srcOrd="1" destOrd="0" presId="urn:microsoft.com/office/officeart/2017/3/layout/HorizontalLabelsTimeline"/>
    <dgm:cxn modelId="{E949231E-13D9-44FF-89E4-1E39B169BE56}" type="presParOf" srcId="{3F3E48D2-82E9-4D3A-B638-E71AE734393E}" destId="{21ECDB6F-9848-43C2-A5A4-6167FCEAEDF3}" srcOrd="0" destOrd="0" presId="urn:microsoft.com/office/officeart/2017/3/layout/HorizontalLabelsTimeline"/>
    <dgm:cxn modelId="{D8799521-0EB5-4E95-99E4-D98D5FFF1016}" type="presParOf" srcId="{3F3E48D2-82E9-4D3A-B638-E71AE734393E}" destId="{303D49F8-EEA6-405D-8010-0F27CB5ED44A}" srcOrd="1" destOrd="0" presId="urn:microsoft.com/office/officeart/2017/3/layout/HorizontalLabelsTimeline"/>
    <dgm:cxn modelId="{ED3A6665-98F2-4F66-8227-3EC43824D607}" type="presParOf" srcId="{7ADDB485-CFC7-4F85-B30A-DE801AA6DC75}" destId="{481EB8DB-5324-4334-8118-23A66323291C}" srcOrd="2" destOrd="0" presId="urn:microsoft.com/office/officeart/2017/3/layout/HorizontalLabelsTimeline"/>
    <dgm:cxn modelId="{61A66D72-0CCD-45AB-AF5E-43DFA53D9FA8}" type="presParOf" srcId="{7ADDB485-CFC7-4F85-B30A-DE801AA6DC75}" destId="{856A4CBD-C83B-4A44-86AD-492D052597FE}" srcOrd="3" destOrd="0" presId="urn:microsoft.com/office/officeart/2017/3/layout/HorizontalLabelsTimeline"/>
    <dgm:cxn modelId="{7495132C-100D-4B6D-8162-6037B6FEE975}" type="presParOf" srcId="{7ADDB485-CFC7-4F85-B30A-DE801AA6DC75}" destId="{AD44EB45-B134-4C8F-A189-CAFA9CA5AA08}" srcOrd="4" destOrd="0" presId="urn:microsoft.com/office/officeart/2017/3/layout/HorizontalLabelsTimeline"/>
    <dgm:cxn modelId="{30396D73-08D1-4BDE-9531-3C732C9379C1}" type="presParOf" srcId="{4C5F54B5-504F-4069-AF1D-9A370FBD268C}" destId="{3EAE09EF-6BB3-4C6C-812C-1993F05047BA}" srcOrd="7" destOrd="0" presId="urn:microsoft.com/office/officeart/2017/3/layout/HorizontalLabelsTimeline"/>
    <dgm:cxn modelId="{C69BD11E-F3A6-45A4-A440-093EB89B4E7F}" type="presParOf" srcId="{4C5F54B5-504F-4069-AF1D-9A370FBD268C}" destId="{12C3ED75-8AA8-460F-B5AA-BF1E4D067B2A}" srcOrd="8" destOrd="0" presId="urn:microsoft.com/office/officeart/2017/3/layout/HorizontalLabelsTimeline"/>
    <dgm:cxn modelId="{2709DC52-9D33-4217-B6E8-6186B98BCA4E}" type="presParOf" srcId="{12C3ED75-8AA8-460F-B5AA-BF1E4D067B2A}" destId="{C44CFC23-6AAC-481C-B0AC-EF2D5DFA5D60}" srcOrd="0" destOrd="0" presId="urn:microsoft.com/office/officeart/2017/3/layout/HorizontalLabelsTimeline"/>
    <dgm:cxn modelId="{E4EB851B-E8AD-4524-A294-CA96F1629492}" type="presParOf" srcId="{12C3ED75-8AA8-460F-B5AA-BF1E4D067B2A}" destId="{785C7103-AE69-44FD-A8CC-F830ACA58489}" srcOrd="1" destOrd="0" presId="urn:microsoft.com/office/officeart/2017/3/layout/HorizontalLabelsTimeline"/>
    <dgm:cxn modelId="{E33970DD-19AF-48B0-84EF-5DA3F1F75429}" type="presParOf" srcId="{785C7103-AE69-44FD-A8CC-F830ACA58489}" destId="{3A7833D0-9343-4767-AD2D-449FA19F3575}" srcOrd="0" destOrd="0" presId="urn:microsoft.com/office/officeart/2017/3/layout/HorizontalLabelsTimeline"/>
    <dgm:cxn modelId="{D6A00682-322A-4BEA-8F51-5C97A15D700E}" type="presParOf" srcId="{785C7103-AE69-44FD-A8CC-F830ACA58489}" destId="{C858C326-7D97-4E81-803B-D89CD0D792AA}" srcOrd="1" destOrd="0" presId="urn:microsoft.com/office/officeart/2017/3/layout/HorizontalLabelsTimeline"/>
    <dgm:cxn modelId="{215A1B0B-23D9-468A-8BD9-33A796A5E6F3}" type="presParOf" srcId="{12C3ED75-8AA8-460F-B5AA-BF1E4D067B2A}" destId="{BD3377EB-8BC6-4C0F-A9BC-905269A0703C}" srcOrd="2" destOrd="0" presId="urn:microsoft.com/office/officeart/2017/3/layout/HorizontalLabelsTimeline"/>
    <dgm:cxn modelId="{808C4A9B-C79F-4883-9692-BE0CF3232813}" type="presParOf" srcId="{12C3ED75-8AA8-460F-B5AA-BF1E4D067B2A}" destId="{275E63FD-43EB-4A36-84B9-870E75057F4B}" srcOrd="3" destOrd="0" presId="urn:microsoft.com/office/officeart/2017/3/layout/HorizontalLabelsTimeline"/>
    <dgm:cxn modelId="{AC76AA8F-400B-4004-98A9-876906A993E5}" type="presParOf" srcId="{12C3ED75-8AA8-460F-B5AA-BF1E4D067B2A}" destId="{A86F0CD2-91A5-4DB7-8C6D-37E3B41E21EC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215241" y="1348914"/>
          <a:ext cx="3081563" cy="52216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" sz="2000" kern="120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sp:txBody>
      <dsp:txXfrm>
        <a:off x="215241" y="1348914"/>
        <a:ext cx="3081563" cy="522160"/>
      </dsp:txXfrm>
    </dsp:sp>
    <dsp:sp modelId="{255B3FC7-BD87-4810-87ED-7952D0F23157}">
      <dsp:nvSpPr>
        <dsp:cNvPr id="0" name=""/>
        <dsp:cNvSpPr/>
      </dsp:nvSpPr>
      <dsp:spPr>
        <a:xfrm>
          <a:off x="215241" y="346080"/>
          <a:ext cx="3081563" cy="1002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Para iniciar una presentación, vaya a la pestaña Presentación con diapositivas y seleccione Desde el principio.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241" y="346080"/>
        <a:ext cx="3081563" cy="1002833"/>
      </dsp:txXfrm>
    </dsp:sp>
    <dsp:sp modelId="{DF478A7F-4668-4E0A-86F7-C1205CF5AA73}">
      <dsp:nvSpPr>
        <dsp:cNvPr id="0" name=""/>
        <dsp:cNvSpPr/>
      </dsp:nvSpPr>
      <dsp:spPr>
        <a:xfrm>
          <a:off x="1756023" y="1871075"/>
          <a:ext cx="0" cy="304593"/>
        </a:xfrm>
        <a:prstGeom prst="line">
          <a:avLst/>
        </a:prstGeom>
        <a:noFill/>
        <a:ln w="63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1966129" y="2480262"/>
          <a:ext cx="3081563" cy="52216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" sz="2000" kern="120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sp:txBody>
      <dsp:txXfrm>
        <a:off x="1966129" y="2480262"/>
        <a:ext cx="3081563" cy="522160"/>
      </dsp:txXfrm>
    </dsp:sp>
    <dsp:sp modelId="{1D60394B-1800-4790-9694-08B1C1D1B34D}">
      <dsp:nvSpPr>
        <dsp:cNvPr id="0" name=""/>
        <dsp:cNvSpPr/>
      </dsp:nvSpPr>
      <dsp:spPr>
        <a:xfrm>
          <a:off x="1966129" y="3002423"/>
          <a:ext cx="3081563" cy="1348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Para mostrar la vista Moderador, en la vista Presentación con diapositivas, en la barra de control de la parte inferior izquierda, seleccione los tres puntos y, luego, Mostrar vista Moderador. 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6129" y="3002423"/>
        <a:ext cx="3081563" cy="1348914"/>
      </dsp:txXfrm>
    </dsp:sp>
    <dsp:sp modelId="{59F1EF41-14EA-48EE-A559-118169DBDB24}">
      <dsp:nvSpPr>
        <dsp:cNvPr id="0" name=""/>
        <dsp:cNvSpPr/>
      </dsp:nvSpPr>
      <dsp:spPr>
        <a:xfrm>
          <a:off x="3506911" y="2175668"/>
          <a:ext cx="0" cy="304593"/>
        </a:xfrm>
        <a:prstGeom prst="line">
          <a:avLst/>
        </a:prstGeom>
        <a:noFill/>
        <a:ln w="63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722177" y="2141823"/>
          <a:ext cx="67690" cy="67690"/>
        </a:xfrm>
        <a:prstGeom prst="rect">
          <a:avLst/>
        </a:prstGeom>
        <a:solidFill>
          <a:schemeClr val="tx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3473066" y="2141823"/>
          <a:ext cx="67690" cy="67690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3717018" y="1348914"/>
          <a:ext cx="3081563" cy="52216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" sz="2000" kern="120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sp:txBody>
      <dsp:txXfrm>
        <a:off x="3717018" y="1348914"/>
        <a:ext cx="3081563" cy="522160"/>
      </dsp:txXfrm>
    </dsp:sp>
    <dsp:sp modelId="{725F2AEF-0925-4411-A89A-5976D96BC3B1}">
      <dsp:nvSpPr>
        <dsp:cNvPr id="0" name=""/>
        <dsp:cNvSpPr/>
      </dsp:nvSpPr>
      <dsp:spPr>
        <a:xfrm>
          <a:off x="3717018" y="346080"/>
          <a:ext cx="3081563" cy="1002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Durante la presentación, puede ver las notas del orador en el monitor, pero estas no son visibles para el público. 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7018" y="346080"/>
        <a:ext cx="3081563" cy="1002833"/>
      </dsp:txXfrm>
    </dsp:sp>
    <dsp:sp modelId="{3F1F843F-8CAA-4ECF-B5A2-211D6C43D3C6}">
      <dsp:nvSpPr>
        <dsp:cNvPr id="0" name=""/>
        <dsp:cNvSpPr/>
      </dsp:nvSpPr>
      <dsp:spPr>
        <a:xfrm>
          <a:off x="5257800" y="1871075"/>
          <a:ext cx="0" cy="304593"/>
        </a:xfrm>
        <a:prstGeom prst="line">
          <a:avLst/>
        </a:prstGeom>
        <a:noFill/>
        <a:ln w="63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E98DC-7AC2-4117-9798-ADB5E80A00E6}">
      <dsp:nvSpPr>
        <dsp:cNvPr id="0" name=""/>
        <dsp:cNvSpPr/>
      </dsp:nvSpPr>
      <dsp:spPr>
        <a:xfrm>
          <a:off x="5467906" y="2480262"/>
          <a:ext cx="3081563" cy="52216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" sz="2000" kern="120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sp:txBody>
      <dsp:txXfrm>
        <a:off x="5467906" y="2480262"/>
        <a:ext cx="3081563" cy="522160"/>
      </dsp:txXfrm>
    </dsp:sp>
    <dsp:sp modelId="{21ECDB6F-9848-43C2-A5A4-6167FCEAEDF3}">
      <dsp:nvSpPr>
        <dsp:cNvPr id="0" name=""/>
        <dsp:cNvSpPr/>
      </dsp:nvSpPr>
      <dsp:spPr>
        <a:xfrm>
          <a:off x="5467906" y="3002423"/>
          <a:ext cx="3081563" cy="1002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400" b="0" i="0" u="none" kern="1200">
              <a:latin typeface="Arial" panose="020B0604020202020204" pitchFamily="34" charset="0"/>
              <a:cs typeface="Arial" panose="020B0604020202020204" pitchFamily="34" charset="0"/>
            </a:rPr>
            <a:t>El Panel de notas es un cuadro que aparece debajo de cada diapositiva. Púlselo para agregar notas.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7906" y="3002423"/>
        <a:ext cx="3081563" cy="1002833"/>
      </dsp:txXfrm>
    </dsp:sp>
    <dsp:sp modelId="{481EB8DB-5324-4334-8118-23A66323291C}">
      <dsp:nvSpPr>
        <dsp:cNvPr id="0" name=""/>
        <dsp:cNvSpPr/>
      </dsp:nvSpPr>
      <dsp:spPr>
        <a:xfrm>
          <a:off x="7008688" y="2175668"/>
          <a:ext cx="0" cy="304593"/>
        </a:xfrm>
        <a:prstGeom prst="line">
          <a:avLst/>
        </a:prstGeom>
        <a:noFill/>
        <a:ln w="63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5223954" y="2141823"/>
          <a:ext cx="67690" cy="67690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A4CBD-C83B-4A44-86AD-492D052597FE}">
      <dsp:nvSpPr>
        <dsp:cNvPr id="0" name=""/>
        <dsp:cNvSpPr/>
      </dsp:nvSpPr>
      <dsp:spPr>
        <a:xfrm rot="2700000">
          <a:off x="6974843" y="2141823"/>
          <a:ext cx="67690" cy="67690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CFC23-6AAC-481C-B0AC-EF2D5DFA5D60}">
      <dsp:nvSpPr>
        <dsp:cNvPr id="0" name=""/>
        <dsp:cNvSpPr/>
      </dsp:nvSpPr>
      <dsp:spPr>
        <a:xfrm>
          <a:off x="7218795" y="1348914"/>
          <a:ext cx="3081563" cy="522160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" sz="2000" kern="1200">
              <a:latin typeface="Arial" panose="020B0604020202020204" pitchFamily="34" charset="0"/>
              <a:cs typeface="Arial" panose="020B0604020202020204" pitchFamily="34" charset="0"/>
            </a:rPr>
            <a:t>Título</a:t>
          </a:r>
        </a:p>
      </dsp:txBody>
      <dsp:txXfrm>
        <a:off x="7218795" y="1348914"/>
        <a:ext cx="3081563" cy="522160"/>
      </dsp:txXfrm>
    </dsp:sp>
    <dsp:sp modelId="{3A7833D0-9343-4767-AD2D-449FA19F3575}">
      <dsp:nvSpPr>
        <dsp:cNvPr id="0" name=""/>
        <dsp:cNvSpPr/>
      </dsp:nvSpPr>
      <dsp:spPr>
        <a:xfrm>
          <a:off x="7218795" y="132362"/>
          <a:ext cx="3081563" cy="12165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Si no ve el panel de notas o está minimizado por completo, haga clic en Notas en la barra de tareas, situada en la parte inferior de la ventana de PowerPoint. 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8795" y="132362"/>
        <a:ext cx="3081563" cy="1216552"/>
      </dsp:txXfrm>
    </dsp:sp>
    <dsp:sp modelId="{BD3377EB-8BC6-4C0F-A9BC-905269A0703C}">
      <dsp:nvSpPr>
        <dsp:cNvPr id="0" name=""/>
        <dsp:cNvSpPr/>
      </dsp:nvSpPr>
      <dsp:spPr>
        <a:xfrm>
          <a:off x="8759576" y="1871075"/>
          <a:ext cx="0" cy="304593"/>
        </a:xfrm>
        <a:prstGeom prst="line">
          <a:avLst/>
        </a:prstGeom>
        <a:noFill/>
        <a:ln w="63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E63FD-43EB-4A36-84B9-870E75057F4B}">
      <dsp:nvSpPr>
        <dsp:cNvPr id="0" name=""/>
        <dsp:cNvSpPr/>
      </dsp:nvSpPr>
      <dsp:spPr>
        <a:xfrm rot="2700000">
          <a:off x="8725731" y="2141823"/>
          <a:ext cx="67690" cy="67690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7945E23-B680-AF59-5E78-549A289AF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AAA9B5-ABAB-9351-D8F7-527CC2D6D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906B-53BA-4D68-A382-063593A21A85}" type="datetimeFigureOut">
              <a:rPr lang="es-EC" smtClean="0"/>
              <a:t>28/4/2025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7B6C4A-1479-A23F-F6C0-5BDF166A2A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4209DB-BFD6-9570-121A-404E14B8A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1BB8-BBA4-49C9-AD34-44A385C8F84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0888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Marcador de imagen de diapositiva 7">
            <a:extLst>
              <a:ext uri="{FF2B5EF4-FFF2-40B4-BE49-F238E27FC236}">
                <a16:creationId xmlns:a16="http://schemas.microsoft.com/office/drawing/2014/main" id="{FC99E1AE-DE2F-B892-FF39-EB8FC16422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958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F05F0A2-7B5E-4A2F-ACD5-EC3F6E2851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E0E15873-FE78-050C-F267-7AFF6E6FB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68" y="-789709"/>
            <a:ext cx="12385535" cy="87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3ECCFEE-A106-7711-90F0-7427E2C840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55CCE35-33FB-B3E6-C68A-AA8316472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0582" y="2850430"/>
            <a:ext cx="5190836" cy="11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2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749F307D-4F79-64BB-EBF6-F229A8A5229B}"/>
              </a:ext>
            </a:extLst>
          </p:cNvPr>
          <p:cNvGrpSpPr/>
          <p:nvPr userDrawn="1"/>
        </p:nvGrpSpPr>
        <p:grpSpPr>
          <a:xfrm>
            <a:off x="356610" y="308386"/>
            <a:ext cx="1700264" cy="471354"/>
            <a:chOff x="338137" y="280676"/>
            <a:chExt cx="1453705" cy="403002"/>
          </a:xfrm>
        </p:grpSpPr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id="{C39C4109-70A5-0CBB-32CE-1918478860BE}"/>
                </a:ext>
              </a:extLst>
            </p:cNvPr>
            <p:cNvGrpSpPr/>
            <p:nvPr/>
          </p:nvGrpSpPr>
          <p:grpSpPr>
            <a:xfrm>
              <a:off x="338137" y="280676"/>
              <a:ext cx="1453705" cy="324135"/>
              <a:chOff x="5367337" y="3228975"/>
              <a:chExt cx="1453705" cy="324135"/>
            </a:xfrm>
            <a:solidFill>
              <a:schemeClr val="bg1">
                <a:lumMod val="65000"/>
              </a:schemeClr>
            </a:solidFill>
          </p:grpSpPr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165DFD74-6277-691F-95D5-F82820E5C585}"/>
                  </a:ext>
                </a:extLst>
              </p:cNvPr>
              <p:cNvSpPr/>
              <p:nvPr/>
            </p:nvSpPr>
            <p:spPr>
              <a:xfrm>
                <a:off x="5388958" y="3249644"/>
                <a:ext cx="81914" cy="282702"/>
              </a:xfrm>
              <a:custGeom>
                <a:avLst/>
                <a:gdLst>
                  <a:gd name="connsiteX0" fmla="*/ 64199 w 81914"/>
                  <a:gd name="connsiteY0" fmla="*/ 247269 h 282702"/>
                  <a:gd name="connsiteX1" fmla="*/ 64199 w 81914"/>
                  <a:gd name="connsiteY1" fmla="*/ 35433 h 282702"/>
                  <a:gd name="connsiteX2" fmla="*/ 81915 w 81914"/>
                  <a:gd name="connsiteY2" fmla="*/ 35433 h 282702"/>
                  <a:gd name="connsiteX3" fmla="*/ 81915 w 81914"/>
                  <a:gd name="connsiteY3" fmla="*/ 0 h 282702"/>
                  <a:gd name="connsiteX4" fmla="*/ 0 w 81914"/>
                  <a:gd name="connsiteY4" fmla="*/ 0 h 282702"/>
                  <a:gd name="connsiteX5" fmla="*/ 0 w 81914"/>
                  <a:gd name="connsiteY5" fmla="*/ 35433 h 282702"/>
                  <a:gd name="connsiteX6" fmla="*/ 17717 w 81914"/>
                  <a:gd name="connsiteY6" fmla="*/ 35433 h 282702"/>
                  <a:gd name="connsiteX7" fmla="*/ 17717 w 81914"/>
                  <a:gd name="connsiteY7" fmla="*/ 247269 h 282702"/>
                  <a:gd name="connsiteX8" fmla="*/ 0 w 81914"/>
                  <a:gd name="connsiteY8" fmla="*/ 247269 h 282702"/>
                  <a:gd name="connsiteX9" fmla="*/ 0 w 81914"/>
                  <a:gd name="connsiteY9" fmla="*/ 282702 h 282702"/>
                  <a:gd name="connsiteX10" fmla="*/ 81915 w 81914"/>
                  <a:gd name="connsiteY10" fmla="*/ 282702 h 282702"/>
                  <a:gd name="connsiteX11" fmla="*/ 81915 w 81914"/>
                  <a:gd name="connsiteY11" fmla="*/ 247269 h 282702"/>
                  <a:gd name="connsiteX12" fmla="*/ 64199 w 81914"/>
                  <a:gd name="connsiteY12" fmla="*/ 247269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914" h="282702">
                    <a:moveTo>
                      <a:pt x="64199" y="247269"/>
                    </a:moveTo>
                    <a:lnTo>
                      <a:pt x="64199" y="35433"/>
                    </a:lnTo>
                    <a:lnTo>
                      <a:pt x="81915" y="35433"/>
                    </a:lnTo>
                    <a:lnTo>
                      <a:pt x="81915" y="0"/>
                    </a:lnTo>
                    <a:lnTo>
                      <a:pt x="0" y="0"/>
                    </a:lnTo>
                    <a:lnTo>
                      <a:pt x="0" y="35433"/>
                    </a:lnTo>
                    <a:lnTo>
                      <a:pt x="17717" y="35433"/>
                    </a:lnTo>
                    <a:lnTo>
                      <a:pt x="17717" y="247269"/>
                    </a:lnTo>
                    <a:lnTo>
                      <a:pt x="0" y="247269"/>
                    </a:lnTo>
                    <a:lnTo>
                      <a:pt x="0" y="282702"/>
                    </a:lnTo>
                    <a:lnTo>
                      <a:pt x="81915" y="282702"/>
                    </a:lnTo>
                    <a:lnTo>
                      <a:pt x="81915" y="247269"/>
                    </a:lnTo>
                    <a:lnTo>
                      <a:pt x="64199" y="2472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F9C0669E-E140-6C6F-6A5B-16700BBDF422}"/>
                  </a:ext>
                </a:extLst>
              </p:cNvPr>
              <p:cNvSpPr/>
              <p:nvPr/>
            </p:nvSpPr>
            <p:spPr>
              <a:xfrm>
                <a:off x="5542787" y="3249644"/>
                <a:ext cx="185356" cy="282511"/>
              </a:xfrm>
              <a:custGeom>
                <a:avLst/>
                <a:gdLst>
                  <a:gd name="connsiteX0" fmla="*/ 185071 w 185356"/>
                  <a:gd name="connsiteY0" fmla="*/ 153734 h 282511"/>
                  <a:gd name="connsiteX1" fmla="*/ 148781 w 185356"/>
                  <a:gd name="connsiteY1" fmla="*/ 119158 h 282511"/>
                  <a:gd name="connsiteX2" fmla="*/ 46482 w 185356"/>
                  <a:gd name="connsiteY2" fmla="*/ 119158 h 282511"/>
                  <a:gd name="connsiteX3" fmla="*/ 46482 w 185356"/>
                  <a:gd name="connsiteY3" fmla="*/ 44291 h 282511"/>
                  <a:gd name="connsiteX4" fmla="*/ 138589 w 185356"/>
                  <a:gd name="connsiteY4" fmla="*/ 44291 h 282511"/>
                  <a:gd name="connsiteX5" fmla="*/ 138589 w 185356"/>
                  <a:gd name="connsiteY5" fmla="*/ 69533 h 282511"/>
                  <a:gd name="connsiteX6" fmla="*/ 185071 w 185356"/>
                  <a:gd name="connsiteY6" fmla="*/ 69533 h 282511"/>
                  <a:gd name="connsiteX7" fmla="*/ 185071 w 185356"/>
                  <a:gd name="connsiteY7" fmla="*/ 33242 h 282511"/>
                  <a:gd name="connsiteX8" fmla="*/ 148304 w 185356"/>
                  <a:gd name="connsiteY8" fmla="*/ 0 h 282511"/>
                  <a:gd name="connsiteX9" fmla="*/ 123539 w 185356"/>
                  <a:gd name="connsiteY9" fmla="*/ 0 h 282511"/>
                  <a:gd name="connsiteX10" fmla="*/ 93440 w 185356"/>
                  <a:gd name="connsiteY10" fmla="*/ 190 h 282511"/>
                  <a:gd name="connsiteX11" fmla="*/ 63532 w 185356"/>
                  <a:gd name="connsiteY11" fmla="*/ 381 h 282511"/>
                  <a:gd name="connsiteX12" fmla="*/ 38957 w 185356"/>
                  <a:gd name="connsiteY12" fmla="*/ 381 h 282511"/>
                  <a:gd name="connsiteX13" fmla="*/ 0 w 185356"/>
                  <a:gd name="connsiteY13" fmla="*/ 35338 h 282511"/>
                  <a:gd name="connsiteX14" fmla="*/ 0 w 185356"/>
                  <a:gd name="connsiteY14" fmla="*/ 136303 h 282511"/>
                  <a:gd name="connsiteX15" fmla="*/ 28384 w 185356"/>
                  <a:gd name="connsiteY15" fmla="*/ 163354 h 282511"/>
                  <a:gd name="connsiteX16" fmla="*/ 138684 w 185356"/>
                  <a:gd name="connsiteY16" fmla="*/ 163354 h 282511"/>
                  <a:gd name="connsiteX17" fmla="*/ 138684 w 185356"/>
                  <a:gd name="connsiteY17" fmla="*/ 238220 h 282511"/>
                  <a:gd name="connsiteX18" fmla="*/ 46577 w 185356"/>
                  <a:gd name="connsiteY18" fmla="*/ 238220 h 282511"/>
                  <a:gd name="connsiteX19" fmla="*/ 46577 w 185356"/>
                  <a:gd name="connsiteY19" fmla="*/ 212503 h 282511"/>
                  <a:gd name="connsiteX20" fmla="*/ 95 w 185356"/>
                  <a:gd name="connsiteY20" fmla="*/ 212503 h 282511"/>
                  <a:gd name="connsiteX21" fmla="*/ 95 w 185356"/>
                  <a:gd name="connsiteY21" fmla="*/ 248412 h 282511"/>
                  <a:gd name="connsiteX22" fmla="*/ 36005 w 185356"/>
                  <a:gd name="connsiteY22" fmla="*/ 282512 h 282511"/>
                  <a:gd name="connsiteX23" fmla="*/ 145447 w 185356"/>
                  <a:gd name="connsiteY23" fmla="*/ 282512 h 282511"/>
                  <a:gd name="connsiteX24" fmla="*/ 185357 w 185356"/>
                  <a:gd name="connsiteY24" fmla="*/ 245269 h 282511"/>
                  <a:gd name="connsiteX25" fmla="*/ 185357 w 185356"/>
                  <a:gd name="connsiteY25" fmla="*/ 153543 h 28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5356" h="282511">
                    <a:moveTo>
                      <a:pt x="185071" y="153734"/>
                    </a:moveTo>
                    <a:lnTo>
                      <a:pt x="148781" y="119158"/>
                    </a:lnTo>
                    <a:lnTo>
                      <a:pt x="46482" y="119158"/>
                    </a:lnTo>
                    <a:lnTo>
                      <a:pt x="46482" y="44291"/>
                    </a:lnTo>
                    <a:lnTo>
                      <a:pt x="138589" y="44291"/>
                    </a:lnTo>
                    <a:lnTo>
                      <a:pt x="138589" y="69533"/>
                    </a:lnTo>
                    <a:lnTo>
                      <a:pt x="185071" y="69533"/>
                    </a:lnTo>
                    <a:lnTo>
                      <a:pt x="185071" y="33242"/>
                    </a:lnTo>
                    <a:lnTo>
                      <a:pt x="148304" y="0"/>
                    </a:lnTo>
                    <a:lnTo>
                      <a:pt x="123539" y="0"/>
                    </a:lnTo>
                    <a:cubicBezTo>
                      <a:pt x="113824" y="0"/>
                      <a:pt x="103727" y="0"/>
                      <a:pt x="93440" y="190"/>
                    </a:cubicBezTo>
                    <a:cubicBezTo>
                      <a:pt x="83058" y="381"/>
                      <a:pt x="73152" y="381"/>
                      <a:pt x="63532" y="381"/>
                    </a:cubicBezTo>
                    <a:lnTo>
                      <a:pt x="38957" y="381"/>
                    </a:lnTo>
                    <a:lnTo>
                      <a:pt x="0" y="35338"/>
                    </a:lnTo>
                    <a:lnTo>
                      <a:pt x="0" y="136303"/>
                    </a:lnTo>
                    <a:lnTo>
                      <a:pt x="28384" y="163354"/>
                    </a:lnTo>
                    <a:lnTo>
                      <a:pt x="138684" y="163354"/>
                    </a:lnTo>
                    <a:lnTo>
                      <a:pt x="138684" y="238220"/>
                    </a:lnTo>
                    <a:lnTo>
                      <a:pt x="46577" y="238220"/>
                    </a:lnTo>
                    <a:lnTo>
                      <a:pt x="46577" y="212503"/>
                    </a:lnTo>
                    <a:lnTo>
                      <a:pt x="95" y="212503"/>
                    </a:lnTo>
                    <a:lnTo>
                      <a:pt x="95" y="248412"/>
                    </a:lnTo>
                    <a:lnTo>
                      <a:pt x="36005" y="282512"/>
                    </a:lnTo>
                    <a:lnTo>
                      <a:pt x="145447" y="282512"/>
                    </a:lnTo>
                    <a:lnTo>
                      <a:pt x="185357" y="245269"/>
                    </a:lnTo>
                    <a:lnTo>
                      <a:pt x="185357" y="153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 dirty="0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B546FD33-EF3F-B747-256F-E4974356BBFA}"/>
                  </a:ext>
                </a:extLst>
              </p:cNvPr>
              <p:cNvSpPr/>
              <p:nvPr/>
            </p:nvSpPr>
            <p:spPr>
              <a:xfrm>
                <a:off x="5796914" y="3249644"/>
                <a:ext cx="210026" cy="282702"/>
              </a:xfrm>
              <a:custGeom>
                <a:avLst/>
                <a:gdLst>
                  <a:gd name="connsiteX0" fmla="*/ 0 w 210026"/>
                  <a:gd name="connsiteY0" fmla="*/ 0 h 282702"/>
                  <a:gd name="connsiteX1" fmla="*/ 0 w 210026"/>
                  <a:gd name="connsiteY1" fmla="*/ 64294 h 282702"/>
                  <a:gd name="connsiteX2" fmla="*/ 28956 w 210026"/>
                  <a:gd name="connsiteY2" fmla="*/ 64294 h 282702"/>
                  <a:gd name="connsiteX3" fmla="*/ 28956 w 210026"/>
                  <a:gd name="connsiteY3" fmla="*/ 44291 h 282702"/>
                  <a:gd name="connsiteX4" fmla="*/ 82391 w 210026"/>
                  <a:gd name="connsiteY4" fmla="*/ 44291 h 282702"/>
                  <a:gd name="connsiteX5" fmla="*/ 82391 w 210026"/>
                  <a:gd name="connsiteY5" fmla="*/ 243650 h 282702"/>
                  <a:gd name="connsiteX6" fmla="*/ 64294 w 210026"/>
                  <a:gd name="connsiteY6" fmla="*/ 243650 h 282702"/>
                  <a:gd name="connsiteX7" fmla="*/ 64294 w 210026"/>
                  <a:gd name="connsiteY7" fmla="*/ 282702 h 282702"/>
                  <a:gd name="connsiteX8" fmla="*/ 146685 w 210026"/>
                  <a:gd name="connsiteY8" fmla="*/ 282702 h 282702"/>
                  <a:gd name="connsiteX9" fmla="*/ 146685 w 210026"/>
                  <a:gd name="connsiteY9" fmla="*/ 243650 h 282702"/>
                  <a:gd name="connsiteX10" fmla="*/ 128492 w 210026"/>
                  <a:gd name="connsiteY10" fmla="*/ 243650 h 282702"/>
                  <a:gd name="connsiteX11" fmla="*/ 128492 w 210026"/>
                  <a:gd name="connsiteY11" fmla="*/ 44291 h 282702"/>
                  <a:gd name="connsiteX12" fmla="*/ 181642 w 210026"/>
                  <a:gd name="connsiteY12" fmla="*/ 44291 h 282702"/>
                  <a:gd name="connsiteX13" fmla="*/ 181642 w 210026"/>
                  <a:gd name="connsiteY13" fmla="*/ 64294 h 282702"/>
                  <a:gd name="connsiteX14" fmla="*/ 210026 w 210026"/>
                  <a:gd name="connsiteY14" fmla="*/ 64294 h 282702"/>
                  <a:gd name="connsiteX15" fmla="*/ 210026 w 210026"/>
                  <a:gd name="connsiteY15" fmla="*/ 0 h 282702"/>
                  <a:gd name="connsiteX16" fmla="*/ 0 w 210026"/>
                  <a:gd name="connsiteY16" fmla="*/ 0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" h="282702">
                    <a:moveTo>
                      <a:pt x="0" y="0"/>
                    </a:moveTo>
                    <a:lnTo>
                      <a:pt x="0" y="64294"/>
                    </a:lnTo>
                    <a:lnTo>
                      <a:pt x="28956" y="64294"/>
                    </a:lnTo>
                    <a:lnTo>
                      <a:pt x="28956" y="44291"/>
                    </a:lnTo>
                    <a:lnTo>
                      <a:pt x="82391" y="44291"/>
                    </a:lnTo>
                    <a:lnTo>
                      <a:pt x="82391" y="243650"/>
                    </a:lnTo>
                    <a:lnTo>
                      <a:pt x="64294" y="243650"/>
                    </a:lnTo>
                    <a:lnTo>
                      <a:pt x="64294" y="282702"/>
                    </a:lnTo>
                    <a:lnTo>
                      <a:pt x="146685" y="282702"/>
                    </a:lnTo>
                    <a:lnTo>
                      <a:pt x="146685" y="243650"/>
                    </a:lnTo>
                    <a:lnTo>
                      <a:pt x="128492" y="243650"/>
                    </a:lnTo>
                    <a:lnTo>
                      <a:pt x="128492" y="44291"/>
                    </a:lnTo>
                    <a:lnTo>
                      <a:pt x="181642" y="44291"/>
                    </a:lnTo>
                    <a:lnTo>
                      <a:pt x="181642" y="64294"/>
                    </a:lnTo>
                    <a:lnTo>
                      <a:pt x="210026" y="64294"/>
                    </a:lnTo>
                    <a:lnTo>
                      <a:pt x="2100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0181FA1D-3A3A-1B6D-DC6B-E074CBF30901}"/>
                  </a:ext>
                </a:extLst>
              </p:cNvPr>
              <p:cNvSpPr/>
              <p:nvPr/>
            </p:nvSpPr>
            <p:spPr>
              <a:xfrm>
                <a:off x="6067614" y="3250120"/>
                <a:ext cx="193643" cy="282225"/>
              </a:xfrm>
              <a:custGeom>
                <a:avLst/>
                <a:gdLst>
                  <a:gd name="connsiteX0" fmla="*/ 193643 w 193643"/>
                  <a:gd name="connsiteY0" fmla="*/ 193167 h 282225"/>
                  <a:gd name="connsiteX1" fmla="*/ 147066 w 193643"/>
                  <a:gd name="connsiteY1" fmla="*/ 193167 h 282225"/>
                  <a:gd name="connsiteX2" fmla="*/ 147066 w 193643"/>
                  <a:gd name="connsiteY2" fmla="*/ 238316 h 282225"/>
                  <a:gd name="connsiteX3" fmla="*/ 46577 w 193643"/>
                  <a:gd name="connsiteY3" fmla="*/ 238316 h 282225"/>
                  <a:gd name="connsiteX4" fmla="*/ 46577 w 193643"/>
                  <a:gd name="connsiteY4" fmla="*/ 43815 h 282225"/>
                  <a:gd name="connsiteX5" fmla="*/ 147066 w 193643"/>
                  <a:gd name="connsiteY5" fmla="*/ 43815 h 282225"/>
                  <a:gd name="connsiteX6" fmla="*/ 147066 w 193643"/>
                  <a:gd name="connsiteY6" fmla="*/ 87725 h 282225"/>
                  <a:gd name="connsiteX7" fmla="*/ 193643 w 193643"/>
                  <a:gd name="connsiteY7" fmla="*/ 87725 h 282225"/>
                  <a:gd name="connsiteX8" fmla="*/ 193643 w 193643"/>
                  <a:gd name="connsiteY8" fmla="*/ 27051 h 282225"/>
                  <a:gd name="connsiteX9" fmla="*/ 165259 w 193643"/>
                  <a:gd name="connsiteY9" fmla="*/ 0 h 282225"/>
                  <a:gd name="connsiteX10" fmla="*/ 28385 w 193643"/>
                  <a:gd name="connsiteY10" fmla="*/ 0 h 282225"/>
                  <a:gd name="connsiteX11" fmla="*/ 0 w 193643"/>
                  <a:gd name="connsiteY11" fmla="*/ 27051 h 282225"/>
                  <a:gd name="connsiteX12" fmla="*/ 0 w 193643"/>
                  <a:gd name="connsiteY12" fmla="*/ 255175 h 282225"/>
                  <a:gd name="connsiteX13" fmla="*/ 28385 w 193643"/>
                  <a:gd name="connsiteY13" fmla="*/ 282226 h 282225"/>
                  <a:gd name="connsiteX14" fmla="*/ 165259 w 193643"/>
                  <a:gd name="connsiteY14" fmla="*/ 282226 h 282225"/>
                  <a:gd name="connsiteX15" fmla="*/ 193643 w 193643"/>
                  <a:gd name="connsiteY15" fmla="*/ 255175 h 282225"/>
                  <a:gd name="connsiteX16" fmla="*/ 193643 w 193643"/>
                  <a:gd name="connsiteY16" fmla="*/ 193167 h 28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643" h="282225">
                    <a:moveTo>
                      <a:pt x="193643" y="193167"/>
                    </a:moveTo>
                    <a:lnTo>
                      <a:pt x="147066" y="193167"/>
                    </a:lnTo>
                    <a:lnTo>
                      <a:pt x="147066" y="238316"/>
                    </a:lnTo>
                    <a:lnTo>
                      <a:pt x="46577" y="238316"/>
                    </a:lnTo>
                    <a:lnTo>
                      <a:pt x="46577" y="43815"/>
                    </a:lnTo>
                    <a:lnTo>
                      <a:pt x="147066" y="43815"/>
                    </a:lnTo>
                    <a:lnTo>
                      <a:pt x="147066" y="87725"/>
                    </a:lnTo>
                    <a:lnTo>
                      <a:pt x="193643" y="87725"/>
                    </a:lnTo>
                    <a:lnTo>
                      <a:pt x="193643" y="27051"/>
                    </a:lnTo>
                    <a:lnTo>
                      <a:pt x="165259" y="0"/>
                    </a:lnTo>
                    <a:lnTo>
                      <a:pt x="28385" y="0"/>
                    </a:lnTo>
                    <a:lnTo>
                      <a:pt x="0" y="27051"/>
                    </a:lnTo>
                    <a:lnTo>
                      <a:pt x="0" y="255175"/>
                    </a:lnTo>
                    <a:lnTo>
                      <a:pt x="28385" y="282226"/>
                    </a:lnTo>
                    <a:lnTo>
                      <a:pt x="165259" y="282226"/>
                    </a:lnTo>
                    <a:lnTo>
                      <a:pt x="193643" y="255175"/>
                    </a:lnTo>
                    <a:lnTo>
                      <a:pt x="193643" y="1931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AF316E4E-3D7F-12D7-4BBA-5D126F1D235F}"/>
                  </a:ext>
                </a:extLst>
              </p:cNvPr>
              <p:cNvSpPr/>
              <p:nvPr/>
            </p:nvSpPr>
            <p:spPr>
              <a:xfrm>
                <a:off x="6332981" y="3250120"/>
                <a:ext cx="204216" cy="282130"/>
              </a:xfrm>
              <a:custGeom>
                <a:avLst/>
                <a:gdLst>
                  <a:gd name="connsiteX0" fmla="*/ 191453 w 204216"/>
                  <a:gd name="connsiteY0" fmla="*/ 249460 h 282130"/>
                  <a:gd name="connsiteX1" fmla="*/ 191453 w 204216"/>
                  <a:gd name="connsiteY1" fmla="*/ 193167 h 282130"/>
                  <a:gd name="connsiteX2" fmla="*/ 156877 w 204216"/>
                  <a:gd name="connsiteY2" fmla="*/ 160782 h 282130"/>
                  <a:gd name="connsiteX3" fmla="*/ 191453 w 204216"/>
                  <a:gd name="connsiteY3" fmla="*/ 127159 h 282130"/>
                  <a:gd name="connsiteX4" fmla="*/ 191453 w 204216"/>
                  <a:gd name="connsiteY4" fmla="*/ 27051 h 282130"/>
                  <a:gd name="connsiteX5" fmla="*/ 163068 w 204216"/>
                  <a:gd name="connsiteY5" fmla="*/ 0 h 282130"/>
                  <a:gd name="connsiteX6" fmla="*/ 0 w 204216"/>
                  <a:gd name="connsiteY6" fmla="*/ 0 h 282130"/>
                  <a:gd name="connsiteX7" fmla="*/ 0 w 204216"/>
                  <a:gd name="connsiteY7" fmla="*/ 43815 h 282130"/>
                  <a:gd name="connsiteX8" fmla="*/ 18193 w 204216"/>
                  <a:gd name="connsiteY8" fmla="*/ 43815 h 282130"/>
                  <a:gd name="connsiteX9" fmla="*/ 18193 w 204216"/>
                  <a:gd name="connsiteY9" fmla="*/ 249365 h 282130"/>
                  <a:gd name="connsiteX10" fmla="*/ 0 w 204216"/>
                  <a:gd name="connsiteY10" fmla="*/ 249365 h 282130"/>
                  <a:gd name="connsiteX11" fmla="*/ 0 w 204216"/>
                  <a:gd name="connsiteY11" fmla="*/ 282131 h 282130"/>
                  <a:gd name="connsiteX12" fmla="*/ 82391 w 204216"/>
                  <a:gd name="connsiteY12" fmla="*/ 282131 h 282130"/>
                  <a:gd name="connsiteX13" fmla="*/ 82391 w 204216"/>
                  <a:gd name="connsiteY13" fmla="*/ 249365 h 282130"/>
                  <a:gd name="connsiteX14" fmla="*/ 64199 w 204216"/>
                  <a:gd name="connsiteY14" fmla="*/ 249365 h 282130"/>
                  <a:gd name="connsiteX15" fmla="*/ 64199 w 204216"/>
                  <a:gd name="connsiteY15" fmla="*/ 183356 h 282130"/>
                  <a:gd name="connsiteX16" fmla="*/ 144875 w 204216"/>
                  <a:gd name="connsiteY16" fmla="*/ 183356 h 282130"/>
                  <a:gd name="connsiteX17" fmla="*/ 144875 w 204216"/>
                  <a:gd name="connsiteY17" fmla="*/ 249365 h 282130"/>
                  <a:gd name="connsiteX18" fmla="*/ 130683 w 204216"/>
                  <a:gd name="connsiteY18" fmla="*/ 249365 h 282130"/>
                  <a:gd name="connsiteX19" fmla="*/ 130683 w 204216"/>
                  <a:gd name="connsiteY19" fmla="*/ 282131 h 282130"/>
                  <a:gd name="connsiteX20" fmla="*/ 204216 w 204216"/>
                  <a:gd name="connsiteY20" fmla="*/ 282131 h 282130"/>
                  <a:gd name="connsiteX21" fmla="*/ 204216 w 204216"/>
                  <a:gd name="connsiteY21" fmla="*/ 249365 h 282130"/>
                  <a:gd name="connsiteX22" fmla="*/ 191357 w 204216"/>
                  <a:gd name="connsiteY22" fmla="*/ 249365 h 282130"/>
                  <a:gd name="connsiteX23" fmla="*/ 125444 w 204216"/>
                  <a:gd name="connsiteY23" fmla="*/ 120968 h 282130"/>
                  <a:gd name="connsiteX24" fmla="*/ 83820 w 204216"/>
                  <a:gd name="connsiteY24" fmla="*/ 120968 h 282130"/>
                  <a:gd name="connsiteX25" fmla="*/ 83820 w 204216"/>
                  <a:gd name="connsiteY25" fmla="*/ 62484 h 282130"/>
                  <a:gd name="connsiteX26" fmla="*/ 125444 w 204216"/>
                  <a:gd name="connsiteY26" fmla="*/ 62484 h 282130"/>
                  <a:gd name="connsiteX27" fmla="*/ 125444 w 204216"/>
                  <a:gd name="connsiteY27" fmla="*/ 120968 h 28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4216" h="282130">
                    <a:moveTo>
                      <a:pt x="191453" y="249460"/>
                    </a:moveTo>
                    <a:lnTo>
                      <a:pt x="191453" y="193167"/>
                    </a:lnTo>
                    <a:lnTo>
                      <a:pt x="156877" y="160782"/>
                    </a:lnTo>
                    <a:lnTo>
                      <a:pt x="191453" y="127159"/>
                    </a:lnTo>
                    <a:lnTo>
                      <a:pt x="191453" y="27051"/>
                    </a:lnTo>
                    <a:lnTo>
                      <a:pt x="163068" y="0"/>
                    </a:lnTo>
                    <a:lnTo>
                      <a:pt x="0" y="0"/>
                    </a:lnTo>
                    <a:lnTo>
                      <a:pt x="0" y="43815"/>
                    </a:lnTo>
                    <a:lnTo>
                      <a:pt x="18193" y="43815"/>
                    </a:lnTo>
                    <a:lnTo>
                      <a:pt x="18193" y="249365"/>
                    </a:lnTo>
                    <a:lnTo>
                      <a:pt x="0" y="249365"/>
                    </a:lnTo>
                    <a:lnTo>
                      <a:pt x="0" y="282131"/>
                    </a:lnTo>
                    <a:lnTo>
                      <a:pt x="82391" y="282131"/>
                    </a:lnTo>
                    <a:lnTo>
                      <a:pt x="82391" y="249365"/>
                    </a:lnTo>
                    <a:lnTo>
                      <a:pt x="64199" y="249365"/>
                    </a:lnTo>
                    <a:lnTo>
                      <a:pt x="64199" y="183356"/>
                    </a:lnTo>
                    <a:lnTo>
                      <a:pt x="144875" y="183356"/>
                    </a:lnTo>
                    <a:lnTo>
                      <a:pt x="144875" y="249365"/>
                    </a:lnTo>
                    <a:lnTo>
                      <a:pt x="130683" y="249365"/>
                    </a:lnTo>
                    <a:lnTo>
                      <a:pt x="130683" y="282131"/>
                    </a:lnTo>
                    <a:lnTo>
                      <a:pt x="204216" y="282131"/>
                    </a:lnTo>
                    <a:lnTo>
                      <a:pt x="204216" y="249365"/>
                    </a:lnTo>
                    <a:lnTo>
                      <a:pt x="191357" y="249365"/>
                    </a:lnTo>
                    <a:close/>
                    <a:moveTo>
                      <a:pt x="125444" y="120968"/>
                    </a:moveTo>
                    <a:lnTo>
                      <a:pt x="83820" y="120968"/>
                    </a:lnTo>
                    <a:lnTo>
                      <a:pt x="83820" y="62484"/>
                    </a:lnTo>
                    <a:lnTo>
                      <a:pt x="125444" y="62484"/>
                    </a:lnTo>
                    <a:lnTo>
                      <a:pt x="125444" y="1209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DAB56BC-668B-64C3-1ACC-5404CFD4907A}"/>
                  </a:ext>
                </a:extLst>
              </p:cNvPr>
              <p:cNvSpPr/>
              <p:nvPr/>
            </p:nvSpPr>
            <p:spPr>
              <a:xfrm>
                <a:off x="5367337" y="3228975"/>
                <a:ext cx="125063" cy="324135"/>
              </a:xfrm>
              <a:custGeom>
                <a:avLst/>
                <a:gdLst>
                  <a:gd name="connsiteX0" fmla="*/ 125063 w 125063"/>
                  <a:gd name="connsiteY0" fmla="*/ 324041 h 324135"/>
                  <a:gd name="connsiteX1" fmla="*/ 0 w 125063"/>
                  <a:gd name="connsiteY1" fmla="*/ 324041 h 324135"/>
                  <a:gd name="connsiteX2" fmla="*/ 0 w 125063"/>
                  <a:gd name="connsiteY2" fmla="*/ 247174 h 324135"/>
                  <a:gd name="connsiteX3" fmla="*/ 17717 w 125063"/>
                  <a:gd name="connsiteY3" fmla="*/ 247174 h 324135"/>
                  <a:gd name="connsiteX4" fmla="*/ 17717 w 125063"/>
                  <a:gd name="connsiteY4" fmla="*/ 76867 h 324135"/>
                  <a:gd name="connsiteX5" fmla="*/ 0 w 125063"/>
                  <a:gd name="connsiteY5" fmla="*/ 76867 h 324135"/>
                  <a:gd name="connsiteX6" fmla="*/ 0 w 125063"/>
                  <a:gd name="connsiteY6" fmla="*/ 0 h 324135"/>
                  <a:gd name="connsiteX7" fmla="*/ 125063 w 125063"/>
                  <a:gd name="connsiteY7" fmla="*/ 0 h 324135"/>
                  <a:gd name="connsiteX8" fmla="*/ 125063 w 125063"/>
                  <a:gd name="connsiteY8" fmla="*/ 76867 h 324135"/>
                  <a:gd name="connsiteX9" fmla="*/ 107347 w 125063"/>
                  <a:gd name="connsiteY9" fmla="*/ 76867 h 324135"/>
                  <a:gd name="connsiteX10" fmla="*/ 107347 w 125063"/>
                  <a:gd name="connsiteY10" fmla="*/ 247269 h 324135"/>
                  <a:gd name="connsiteX11" fmla="*/ 125063 w 125063"/>
                  <a:gd name="connsiteY11" fmla="*/ 247269 h 324135"/>
                  <a:gd name="connsiteX12" fmla="*/ 125063 w 125063"/>
                  <a:gd name="connsiteY12" fmla="*/ 324136 h 324135"/>
                  <a:gd name="connsiteX13" fmla="*/ 4191 w 125063"/>
                  <a:gd name="connsiteY13" fmla="*/ 319850 h 324135"/>
                  <a:gd name="connsiteX14" fmla="*/ 120968 w 125063"/>
                  <a:gd name="connsiteY14" fmla="*/ 319850 h 324135"/>
                  <a:gd name="connsiteX15" fmla="*/ 120968 w 125063"/>
                  <a:gd name="connsiteY15" fmla="*/ 251365 h 324135"/>
                  <a:gd name="connsiteX16" fmla="*/ 103251 w 125063"/>
                  <a:gd name="connsiteY16" fmla="*/ 251365 h 324135"/>
                  <a:gd name="connsiteX17" fmla="*/ 103251 w 125063"/>
                  <a:gd name="connsiteY17" fmla="*/ 72676 h 324135"/>
                  <a:gd name="connsiteX18" fmla="*/ 120968 w 125063"/>
                  <a:gd name="connsiteY18" fmla="*/ 72676 h 324135"/>
                  <a:gd name="connsiteX19" fmla="*/ 120968 w 125063"/>
                  <a:gd name="connsiteY19" fmla="*/ 4191 h 324135"/>
                  <a:gd name="connsiteX20" fmla="*/ 4191 w 125063"/>
                  <a:gd name="connsiteY20" fmla="*/ 4191 h 324135"/>
                  <a:gd name="connsiteX21" fmla="*/ 4191 w 125063"/>
                  <a:gd name="connsiteY21" fmla="*/ 72676 h 324135"/>
                  <a:gd name="connsiteX22" fmla="*/ 21908 w 125063"/>
                  <a:gd name="connsiteY22" fmla="*/ 72676 h 324135"/>
                  <a:gd name="connsiteX23" fmla="*/ 21908 w 125063"/>
                  <a:gd name="connsiteY23" fmla="*/ 251365 h 324135"/>
                  <a:gd name="connsiteX24" fmla="*/ 4191 w 125063"/>
                  <a:gd name="connsiteY24" fmla="*/ 251365 h 324135"/>
                  <a:gd name="connsiteX25" fmla="*/ 4191 w 125063"/>
                  <a:gd name="connsiteY25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5063" h="324135">
                    <a:moveTo>
                      <a:pt x="125063" y="324041"/>
                    </a:moveTo>
                    <a:lnTo>
                      <a:pt x="0" y="324041"/>
                    </a:lnTo>
                    <a:lnTo>
                      <a:pt x="0" y="247174"/>
                    </a:lnTo>
                    <a:lnTo>
                      <a:pt x="17717" y="247174"/>
                    </a:lnTo>
                    <a:lnTo>
                      <a:pt x="17717" y="76867"/>
                    </a:lnTo>
                    <a:lnTo>
                      <a:pt x="0" y="76867"/>
                    </a:lnTo>
                    <a:lnTo>
                      <a:pt x="0" y="0"/>
                    </a:lnTo>
                    <a:lnTo>
                      <a:pt x="125063" y="0"/>
                    </a:lnTo>
                    <a:lnTo>
                      <a:pt x="125063" y="76867"/>
                    </a:lnTo>
                    <a:lnTo>
                      <a:pt x="107347" y="76867"/>
                    </a:lnTo>
                    <a:lnTo>
                      <a:pt x="107347" y="247269"/>
                    </a:lnTo>
                    <a:lnTo>
                      <a:pt x="125063" y="247269"/>
                    </a:lnTo>
                    <a:lnTo>
                      <a:pt x="125063" y="324136"/>
                    </a:lnTo>
                    <a:close/>
                    <a:moveTo>
                      <a:pt x="4191" y="319850"/>
                    </a:moveTo>
                    <a:lnTo>
                      <a:pt x="120968" y="319850"/>
                    </a:lnTo>
                    <a:lnTo>
                      <a:pt x="120968" y="251365"/>
                    </a:lnTo>
                    <a:lnTo>
                      <a:pt x="103251" y="251365"/>
                    </a:lnTo>
                    <a:lnTo>
                      <a:pt x="103251" y="72676"/>
                    </a:lnTo>
                    <a:lnTo>
                      <a:pt x="120968" y="72676"/>
                    </a:lnTo>
                    <a:lnTo>
                      <a:pt x="120968" y="4191"/>
                    </a:lnTo>
                    <a:lnTo>
                      <a:pt x="4191" y="4191"/>
                    </a:lnTo>
                    <a:lnTo>
                      <a:pt x="4191" y="72676"/>
                    </a:lnTo>
                    <a:lnTo>
                      <a:pt x="21908" y="72676"/>
                    </a:lnTo>
                    <a:lnTo>
                      <a:pt x="21908" y="251365"/>
                    </a:lnTo>
                    <a:lnTo>
                      <a:pt x="4191" y="251365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F05AE2D9-0F5F-B78C-8942-3A869EC667D8}"/>
                  </a:ext>
                </a:extLst>
              </p:cNvPr>
              <p:cNvSpPr/>
              <p:nvPr/>
            </p:nvSpPr>
            <p:spPr>
              <a:xfrm>
                <a:off x="5520975" y="3228975"/>
                <a:ext cx="228600" cy="324135"/>
              </a:xfrm>
              <a:custGeom>
                <a:avLst/>
                <a:gdLst>
                  <a:gd name="connsiteX0" fmla="*/ 176213 w 228600"/>
                  <a:gd name="connsiteY0" fmla="*/ 324041 h 324135"/>
                  <a:gd name="connsiteX1" fmla="*/ 48292 w 228600"/>
                  <a:gd name="connsiteY1" fmla="*/ 324041 h 324135"/>
                  <a:gd name="connsiteX2" fmla="*/ 95 w 228600"/>
                  <a:gd name="connsiteY2" fmla="*/ 278130 h 324135"/>
                  <a:gd name="connsiteX3" fmla="*/ 95 w 228600"/>
                  <a:gd name="connsiteY3" fmla="*/ 212693 h 324135"/>
                  <a:gd name="connsiteX4" fmla="*/ 89726 w 228600"/>
                  <a:gd name="connsiteY4" fmla="*/ 212693 h 324135"/>
                  <a:gd name="connsiteX5" fmla="*/ 89726 w 228600"/>
                  <a:gd name="connsiteY5" fmla="*/ 238411 h 324135"/>
                  <a:gd name="connsiteX6" fmla="*/ 138684 w 228600"/>
                  <a:gd name="connsiteY6" fmla="*/ 238411 h 324135"/>
                  <a:gd name="connsiteX7" fmla="*/ 138684 w 228600"/>
                  <a:gd name="connsiteY7" fmla="*/ 204883 h 324135"/>
                  <a:gd name="connsiteX8" fmla="*/ 40672 w 228600"/>
                  <a:gd name="connsiteY8" fmla="*/ 204883 h 324135"/>
                  <a:gd name="connsiteX9" fmla="*/ 0 w 228600"/>
                  <a:gd name="connsiteY9" fmla="*/ 166021 h 324135"/>
                  <a:gd name="connsiteX10" fmla="*/ 0 w 228600"/>
                  <a:gd name="connsiteY10" fmla="*/ 47244 h 324135"/>
                  <a:gd name="connsiteX11" fmla="*/ 51435 w 228600"/>
                  <a:gd name="connsiteY11" fmla="*/ 476 h 324135"/>
                  <a:gd name="connsiteX12" fmla="*/ 179356 w 228600"/>
                  <a:gd name="connsiteY12" fmla="*/ 0 h 324135"/>
                  <a:gd name="connsiteX13" fmla="*/ 228505 w 228600"/>
                  <a:gd name="connsiteY13" fmla="*/ 45053 h 324135"/>
                  <a:gd name="connsiteX14" fmla="*/ 228505 w 228600"/>
                  <a:gd name="connsiteY14" fmla="*/ 110966 h 324135"/>
                  <a:gd name="connsiteX15" fmla="*/ 138875 w 228600"/>
                  <a:gd name="connsiteY15" fmla="*/ 110966 h 324135"/>
                  <a:gd name="connsiteX16" fmla="*/ 138875 w 228600"/>
                  <a:gd name="connsiteY16" fmla="*/ 85725 h 324135"/>
                  <a:gd name="connsiteX17" fmla="*/ 89916 w 228600"/>
                  <a:gd name="connsiteY17" fmla="*/ 85725 h 324135"/>
                  <a:gd name="connsiteX18" fmla="*/ 89916 w 228600"/>
                  <a:gd name="connsiteY18" fmla="*/ 119253 h 324135"/>
                  <a:gd name="connsiteX19" fmla="*/ 179927 w 228600"/>
                  <a:gd name="connsiteY19" fmla="*/ 119253 h 324135"/>
                  <a:gd name="connsiteX20" fmla="*/ 228600 w 228600"/>
                  <a:gd name="connsiteY20" fmla="*/ 165640 h 324135"/>
                  <a:gd name="connsiteX21" fmla="*/ 228600 w 228600"/>
                  <a:gd name="connsiteY21" fmla="*/ 275082 h 324135"/>
                  <a:gd name="connsiteX22" fmla="*/ 176403 w 228600"/>
                  <a:gd name="connsiteY22" fmla="*/ 324136 h 324135"/>
                  <a:gd name="connsiteX23" fmla="*/ 50006 w 228600"/>
                  <a:gd name="connsiteY23" fmla="*/ 319850 h 324135"/>
                  <a:gd name="connsiteX24" fmla="*/ 174593 w 228600"/>
                  <a:gd name="connsiteY24" fmla="*/ 319850 h 324135"/>
                  <a:gd name="connsiteX25" fmla="*/ 224314 w 228600"/>
                  <a:gd name="connsiteY25" fmla="*/ 273177 h 324135"/>
                  <a:gd name="connsiteX26" fmla="*/ 224314 w 228600"/>
                  <a:gd name="connsiteY26" fmla="*/ 167354 h 324135"/>
                  <a:gd name="connsiteX27" fmla="*/ 178118 w 228600"/>
                  <a:gd name="connsiteY27" fmla="*/ 123349 h 324135"/>
                  <a:gd name="connsiteX28" fmla="*/ 85630 w 228600"/>
                  <a:gd name="connsiteY28" fmla="*/ 123349 h 324135"/>
                  <a:gd name="connsiteX29" fmla="*/ 85630 w 228600"/>
                  <a:gd name="connsiteY29" fmla="*/ 81534 h 324135"/>
                  <a:gd name="connsiteX30" fmla="*/ 142970 w 228600"/>
                  <a:gd name="connsiteY30" fmla="*/ 81534 h 324135"/>
                  <a:gd name="connsiteX31" fmla="*/ 142970 w 228600"/>
                  <a:gd name="connsiteY31" fmla="*/ 106775 h 324135"/>
                  <a:gd name="connsiteX32" fmla="*/ 224314 w 228600"/>
                  <a:gd name="connsiteY32" fmla="*/ 106775 h 324135"/>
                  <a:gd name="connsiteX33" fmla="*/ 224314 w 228600"/>
                  <a:gd name="connsiteY33" fmla="*/ 46863 h 324135"/>
                  <a:gd name="connsiteX34" fmla="*/ 177737 w 228600"/>
                  <a:gd name="connsiteY34" fmla="*/ 4191 h 324135"/>
                  <a:gd name="connsiteX35" fmla="*/ 53054 w 228600"/>
                  <a:gd name="connsiteY35" fmla="*/ 4667 h 324135"/>
                  <a:gd name="connsiteX36" fmla="*/ 4286 w 228600"/>
                  <a:gd name="connsiteY36" fmla="*/ 49149 h 324135"/>
                  <a:gd name="connsiteX37" fmla="*/ 4286 w 228600"/>
                  <a:gd name="connsiteY37" fmla="*/ 164306 h 324135"/>
                  <a:gd name="connsiteX38" fmla="*/ 42482 w 228600"/>
                  <a:gd name="connsiteY38" fmla="*/ 200787 h 324135"/>
                  <a:gd name="connsiteX39" fmla="*/ 142970 w 228600"/>
                  <a:gd name="connsiteY39" fmla="*/ 200787 h 324135"/>
                  <a:gd name="connsiteX40" fmla="*/ 142970 w 228600"/>
                  <a:gd name="connsiteY40" fmla="*/ 242602 h 324135"/>
                  <a:gd name="connsiteX41" fmla="*/ 85630 w 228600"/>
                  <a:gd name="connsiteY41" fmla="*/ 242602 h 324135"/>
                  <a:gd name="connsiteX42" fmla="*/ 85630 w 228600"/>
                  <a:gd name="connsiteY42" fmla="*/ 216884 h 324135"/>
                  <a:gd name="connsiteX43" fmla="*/ 4286 w 228600"/>
                  <a:gd name="connsiteY43" fmla="*/ 216884 h 324135"/>
                  <a:gd name="connsiteX44" fmla="*/ 4286 w 228600"/>
                  <a:gd name="connsiteY44" fmla="*/ 276416 h 324135"/>
                  <a:gd name="connsiteX45" fmla="*/ 50006 w 228600"/>
                  <a:gd name="connsiteY45" fmla="*/ 319945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8600" h="324135">
                    <a:moveTo>
                      <a:pt x="176213" y="324041"/>
                    </a:moveTo>
                    <a:lnTo>
                      <a:pt x="48292" y="324041"/>
                    </a:lnTo>
                    <a:lnTo>
                      <a:pt x="95" y="278130"/>
                    </a:lnTo>
                    <a:lnTo>
                      <a:pt x="95" y="212693"/>
                    </a:lnTo>
                    <a:lnTo>
                      <a:pt x="89726" y="212693"/>
                    </a:lnTo>
                    <a:lnTo>
                      <a:pt x="89726" y="238411"/>
                    </a:lnTo>
                    <a:lnTo>
                      <a:pt x="138684" y="238411"/>
                    </a:lnTo>
                    <a:lnTo>
                      <a:pt x="138684" y="204883"/>
                    </a:lnTo>
                    <a:lnTo>
                      <a:pt x="40672" y="204883"/>
                    </a:lnTo>
                    <a:lnTo>
                      <a:pt x="0" y="166021"/>
                    </a:lnTo>
                    <a:lnTo>
                      <a:pt x="0" y="47244"/>
                    </a:lnTo>
                    <a:lnTo>
                      <a:pt x="51435" y="476"/>
                    </a:lnTo>
                    <a:lnTo>
                      <a:pt x="179356" y="0"/>
                    </a:lnTo>
                    <a:lnTo>
                      <a:pt x="228505" y="45053"/>
                    </a:lnTo>
                    <a:lnTo>
                      <a:pt x="228505" y="110966"/>
                    </a:lnTo>
                    <a:lnTo>
                      <a:pt x="138875" y="110966"/>
                    </a:lnTo>
                    <a:lnTo>
                      <a:pt x="138875" y="85725"/>
                    </a:lnTo>
                    <a:lnTo>
                      <a:pt x="89916" y="85725"/>
                    </a:lnTo>
                    <a:lnTo>
                      <a:pt x="89916" y="119253"/>
                    </a:lnTo>
                    <a:lnTo>
                      <a:pt x="179927" y="119253"/>
                    </a:lnTo>
                    <a:lnTo>
                      <a:pt x="228600" y="165640"/>
                    </a:lnTo>
                    <a:lnTo>
                      <a:pt x="228600" y="275082"/>
                    </a:lnTo>
                    <a:lnTo>
                      <a:pt x="176403" y="324136"/>
                    </a:lnTo>
                    <a:close/>
                    <a:moveTo>
                      <a:pt x="50006" y="319850"/>
                    </a:moveTo>
                    <a:lnTo>
                      <a:pt x="174593" y="319850"/>
                    </a:lnTo>
                    <a:lnTo>
                      <a:pt x="224314" y="273177"/>
                    </a:lnTo>
                    <a:lnTo>
                      <a:pt x="224314" y="167354"/>
                    </a:lnTo>
                    <a:lnTo>
                      <a:pt x="178118" y="123349"/>
                    </a:lnTo>
                    <a:lnTo>
                      <a:pt x="85630" y="123349"/>
                    </a:lnTo>
                    <a:lnTo>
                      <a:pt x="85630" y="81534"/>
                    </a:lnTo>
                    <a:lnTo>
                      <a:pt x="142970" y="81534"/>
                    </a:lnTo>
                    <a:lnTo>
                      <a:pt x="142970" y="106775"/>
                    </a:lnTo>
                    <a:lnTo>
                      <a:pt x="224314" y="106775"/>
                    </a:lnTo>
                    <a:lnTo>
                      <a:pt x="224314" y="46863"/>
                    </a:lnTo>
                    <a:lnTo>
                      <a:pt x="177737" y="4191"/>
                    </a:lnTo>
                    <a:lnTo>
                      <a:pt x="53054" y="4667"/>
                    </a:lnTo>
                    <a:lnTo>
                      <a:pt x="4286" y="49149"/>
                    </a:lnTo>
                    <a:lnTo>
                      <a:pt x="4286" y="164306"/>
                    </a:lnTo>
                    <a:lnTo>
                      <a:pt x="42482" y="200787"/>
                    </a:lnTo>
                    <a:lnTo>
                      <a:pt x="142970" y="200787"/>
                    </a:lnTo>
                    <a:lnTo>
                      <a:pt x="142970" y="242602"/>
                    </a:lnTo>
                    <a:lnTo>
                      <a:pt x="85630" y="242602"/>
                    </a:lnTo>
                    <a:lnTo>
                      <a:pt x="85630" y="216884"/>
                    </a:lnTo>
                    <a:lnTo>
                      <a:pt x="4286" y="216884"/>
                    </a:lnTo>
                    <a:lnTo>
                      <a:pt x="4286" y="276416"/>
                    </a:lnTo>
                    <a:lnTo>
                      <a:pt x="50006" y="3199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7212BB99-DCC7-97AB-1147-DEF421C01D34}"/>
                  </a:ext>
                </a:extLst>
              </p:cNvPr>
              <p:cNvSpPr/>
              <p:nvPr/>
            </p:nvSpPr>
            <p:spPr>
              <a:xfrm>
                <a:off x="5775388" y="3228975"/>
                <a:ext cx="253174" cy="324135"/>
              </a:xfrm>
              <a:custGeom>
                <a:avLst/>
                <a:gdLst>
                  <a:gd name="connsiteX0" fmla="*/ 189738 w 253174"/>
                  <a:gd name="connsiteY0" fmla="*/ 324041 h 324135"/>
                  <a:gd name="connsiteX1" fmla="*/ 64199 w 253174"/>
                  <a:gd name="connsiteY1" fmla="*/ 324041 h 324135"/>
                  <a:gd name="connsiteX2" fmla="*/ 64199 w 253174"/>
                  <a:gd name="connsiteY2" fmla="*/ 243650 h 324135"/>
                  <a:gd name="connsiteX3" fmla="*/ 82391 w 253174"/>
                  <a:gd name="connsiteY3" fmla="*/ 243650 h 324135"/>
                  <a:gd name="connsiteX4" fmla="*/ 82391 w 253174"/>
                  <a:gd name="connsiteY4" fmla="*/ 81725 h 324135"/>
                  <a:gd name="connsiteX5" fmla="*/ 72390 w 253174"/>
                  <a:gd name="connsiteY5" fmla="*/ 81725 h 324135"/>
                  <a:gd name="connsiteX6" fmla="*/ 72390 w 253174"/>
                  <a:gd name="connsiteY6" fmla="*/ 105632 h 324135"/>
                  <a:gd name="connsiteX7" fmla="*/ 0 w 253174"/>
                  <a:gd name="connsiteY7" fmla="*/ 105632 h 324135"/>
                  <a:gd name="connsiteX8" fmla="*/ 0 w 253174"/>
                  <a:gd name="connsiteY8" fmla="*/ 0 h 324135"/>
                  <a:gd name="connsiteX9" fmla="*/ 253174 w 253174"/>
                  <a:gd name="connsiteY9" fmla="*/ 0 h 324135"/>
                  <a:gd name="connsiteX10" fmla="*/ 253174 w 253174"/>
                  <a:gd name="connsiteY10" fmla="*/ 105632 h 324135"/>
                  <a:gd name="connsiteX11" fmla="*/ 181642 w 253174"/>
                  <a:gd name="connsiteY11" fmla="*/ 105632 h 324135"/>
                  <a:gd name="connsiteX12" fmla="*/ 181642 w 253174"/>
                  <a:gd name="connsiteY12" fmla="*/ 81725 h 324135"/>
                  <a:gd name="connsiteX13" fmla="*/ 171641 w 253174"/>
                  <a:gd name="connsiteY13" fmla="*/ 81725 h 324135"/>
                  <a:gd name="connsiteX14" fmla="*/ 171641 w 253174"/>
                  <a:gd name="connsiteY14" fmla="*/ 243745 h 324135"/>
                  <a:gd name="connsiteX15" fmla="*/ 189833 w 253174"/>
                  <a:gd name="connsiteY15" fmla="*/ 243745 h 324135"/>
                  <a:gd name="connsiteX16" fmla="*/ 189833 w 253174"/>
                  <a:gd name="connsiteY16" fmla="*/ 324136 h 324135"/>
                  <a:gd name="connsiteX17" fmla="*/ 68390 w 253174"/>
                  <a:gd name="connsiteY17" fmla="*/ 319850 h 324135"/>
                  <a:gd name="connsiteX18" fmla="*/ 185642 w 253174"/>
                  <a:gd name="connsiteY18" fmla="*/ 319850 h 324135"/>
                  <a:gd name="connsiteX19" fmla="*/ 185642 w 253174"/>
                  <a:gd name="connsiteY19" fmla="*/ 247841 h 324135"/>
                  <a:gd name="connsiteX20" fmla="*/ 167449 w 253174"/>
                  <a:gd name="connsiteY20" fmla="*/ 247841 h 324135"/>
                  <a:gd name="connsiteX21" fmla="*/ 167449 w 253174"/>
                  <a:gd name="connsiteY21" fmla="*/ 77534 h 324135"/>
                  <a:gd name="connsiteX22" fmla="*/ 185833 w 253174"/>
                  <a:gd name="connsiteY22" fmla="*/ 77534 h 324135"/>
                  <a:gd name="connsiteX23" fmla="*/ 185833 w 253174"/>
                  <a:gd name="connsiteY23" fmla="*/ 101441 h 324135"/>
                  <a:gd name="connsiteX24" fmla="*/ 248984 w 253174"/>
                  <a:gd name="connsiteY24" fmla="*/ 101441 h 324135"/>
                  <a:gd name="connsiteX25" fmla="*/ 248984 w 253174"/>
                  <a:gd name="connsiteY25" fmla="*/ 4191 h 324135"/>
                  <a:gd name="connsiteX26" fmla="*/ 4191 w 253174"/>
                  <a:gd name="connsiteY26" fmla="*/ 4191 h 324135"/>
                  <a:gd name="connsiteX27" fmla="*/ 4191 w 253174"/>
                  <a:gd name="connsiteY27" fmla="*/ 101441 h 324135"/>
                  <a:gd name="connsiteX28" fmla="*/ 68294 w 253174"/>
                  <a:gd name="connsiteY28" fmla="*/ 101441 h 324135"/>
                  <a:gd name="connsiteX29" fmla="*/ 68294 w 253174"/>
                  <a:gd name="connsiteY29" fmla="*/ 77534 h 324135"/>
                  <a:gd name="connsiteX30" fmla="*/ 86677 w 253174"/>
                  <a:gd name="connsiteY30" fmla="*/ 77534 h 324135"/>
                  <a:gd name="connsiteX31" fmla="*/ 86677 w 253174"/>
                  <a:gd name="connsiteY31" fmla="*/ 247841 h 324135"/>
                  <a:gd name="connsiteX32" fmla="*/ 68485 w 253174"/>
                  <a:gd name="connsiteY32" fmla="*/ 247841 h 324135"/>
                  <a:gd name="connsiteX33" fmla="*/ 68485 w 253174"/>
                  <a:gd name="connsiteY33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3174" h="324135">
                    <a:moveTo>
                      <a:pt x="189738" y="324041"/>
                    </a:moveTo>
                    <a:lnTo>
                      <a:pt x="64199" y="324041"/>
                    </a:lnTo>
                    <a:lnTo>
                      <a:pt x="64199" y="243650"/>
                    </a:lnTo>
                    <a:lnTo>
                      <a:pt x="82391" y="243650"/>
                    </a:lnTo>
                    <a:lnTo>
                      <a:pt x="82391" y="81725"/>
                    </a:lnTo>
                    <a:lnTo>
                      <a:pt x="72390" y="81725"/>
                    </a:lnTo>
                    <a:lnTo>
                      <a:pt x="72390" y="105632"/>
                    </a:lnTo>
                    <a:lnTo>
                      <a:pt x="0" y="105632"/>
                    </a:lnTo>
                    <a:lnTo>
                      <a:pt x="0" y="0"/>
                    </a:lnTo>
                    <a:lnTo>
                      <a:pt x="253174" y="0"/>
                    </a:lnTo>
                    <a:lnTo>
                      <a:pt x="253174" y="105632"/>
                    </a:lnTo>
                    <a:lnTo>
                      <a:pt x="181642" y="105632"/>
                    </a:lnTo>
                    <a:lnTo>
                      <a:pt x="181642" y="81725"/>
                    </a:lnTo>
                    <a:lnTo>
                      <a:pt x="171641" y="81725"/>
                    </a:lnTo>
                    <a:lnTo>
                      <a:pt x="171641" y="243745"/>
                    </a:lnTo>
                    <a:lnTo>
                      <a:pt x="189833" y="243745"/>
                    </a:lnTo>
                    <a:lnTo>
                      <a:pt x="189833" y="324136"/>
                    </a:lnTo>
                    <a:close/>
                    <a:moveTo>
                      <a:pt x="68390" y="319850"/>
                    </a:moveTo>
                    <a:lnTo>
                      <a:pt x="185642" y="319850"/>
                    </a:lnTo>
                    <a:lnTo>
                      <a:pt x="185642" y="247841"/>
                    </a:lnTo>
                    <a:lnTo>
                      <a:pt x="167449" y="247841"/>
                    </a:lnTo>
                    <a:lnTo>
                      <a:pt x="167449" y="77534"/>
                    </a:lnTo>
                    <a:lnTo>
                      <a:pt x="185833" y="77534"/>
                    </a:lnTo>
                    <a:lnTo>
                      <a:pt x="185833" y="101441"/>
                    </a:lnTo>
                    <a:lnTo>
                      <a:pt x="248984" y="101441"/>
                    </a:lnTo>
                    <a:lnTo>
                      <a:pt x="248984" y="4191"/>
                    </a:lnTo>
                    <a:lnTo>
                      <a:pt x="4191" y="4191"/>
                    </a:lnTo>
                    <a:lnTo>
                      <a:pt x="4191" y="101441"/>
                    </a:lnTo>
                    <a:lnTo>
                      <a:pt x="68294" y="101441"/>
                    </a:lnTo>
                    <a:lnTo>
                      <a:pt x="68294" y="77534"/>
                    </a:lnTo>
                    <a:lnTo>
                      <a:pt x="86677" y="77534"/>
                    </a:lnTo>
                    <a:lnTo>
                      <a:pt x="86677" y="247841"/>
                    </a:lnTo>
                    <a:lnTo>
                      <a:pt x="68485" y="247841"/>
                    </a:lnTo>
                    <a:lnTo>
                      <a:pt x="68485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12DBF77F-A871-8A26-F1CC-426ABFE971D2}"/>
                  </a:ext>
                </a:extLst>
              </p:cNvPr>
              <p:cNvSpPr/>
              <p:nvPr/>
            </p:nvSpPr>
            <p:spPr>
              <a:xfrm>
                <a:off x="6045993" y="3229451"/>
                <a:ext cx="236886" cy="323659"/>
              </a:xfrm>
              <a:custGeom>
                <a:avLst/>
                <a:gdLst>
                  <a:gd name="connsiteX0" fmla="*/ 195644 w 236886"/>
                  <a:gd name="connsiteY0" fmla="*/ 323564 h 323659"/>
                  <a:gd name="connsiteX1" fmla="*/ 40672 w 236886"/>
                  <a:gd name="connsiteY1" fmla="*/ 323564 h 323659"/>
                  <a:gd name="connsiteX2" fmla="*/ 0 w 236886"/>
                  <a:gd name="connsiteY2" fmla="*/ 284702 h 323659"/>
                  <a:gd name="connsiteX3" fmla="*/ 0 w 236886"/>
                  <a:gd name="connsiteY3" fmla="*/ 38862 h 323659"/>
                  <a:gd name="connsiteX4" fmla="*/ 40767 w 236886"/>
                  <a:gd name="connsiteY4" fmla="*/ 0 h 323659"/>
                  <a:gd name="connsiteX5" fmla="*/ 195739 w 236886"/>
                  <a:gd name="connsiteY5" fmla="*/ 0 h 323659"/>
                  <a:gd name="connsiteX6" fmla="*/ 236887 w 236886"/>
                  <a:gd name="connsiteY6" fmla="*/ 38862 h 323659"/>
                  <a:gd name="connsiteX7" fmla="*/ 236887 w 236886"/>
                  <a:gd name="connsiteY7" fmla="*/ 129159 h 323659"/>
                  <a:gd name="connsiteX8" fmla="*/ 147256 w 236886"/>
                  <a:gd name="connsiteY8" fmla="*/ 129159 h 323659"/>
                  <a:gd name="connsiteX9" fmla="*/ 147256 w 236886"/>
                  <a:gd name="connsiteY9" fmla="*/ 85344 h 323659"/>
                  <a:gd name="connsiteX10" fmla="*/ 89821 w 236886"/>
                  <a:gd name="connsiteY10" fmla="*/ 85344 h 323659"/>
                  <a:gd name="connsiteX11" fmla="*/ 89821 w 236886"/>
                  <a:gd name="connsiteY11" fmla="*/ 238411 h 323659"/>
                  <a:gd name="connsiteX12" fmla="*/ 147256 w 236886"/>
                  <a:gd name="connsiteY12" fmla="*/ 238411 h 323659"/>
                  <a:gd name="connsiteX13" fmla="*/ 147256 w 236886"/>
                  <a:gd name="connsiteY13" fmla="*/ 193262 h 323659"/>
                  <a:gd name="connsiteX14" fmla="*/ 236887 w 236886"/>
                  <a:gd name="connsiteY14" fmla="*/ 193262 h 323659"/>
                  <a:gd name="connsiteX15" fmla="*/ 236887 w 236886"/>
                  <a:gd name="connsiteY15" fmla="*/ 284798 h 323659"/>
                  <a:gd name="connsiteX16" fmla="*/ 195739 w 236886"/>
                  <a:gd name="connsiteY16" fmla="*/ 323660 h 323659"/>
                  <a:gd name="connsiteX17" fmla="*/ 42386 w 236886"/>
                  <a:gd name="connsiteY17" fmla="*/ 319373 h 323659"/>
                  <a:gd name="connsiteX18" fmla="*/ 194024 w 236886"/>
                  <a:gd name="connsiteY18" fmla="*/ 319373 h 323659"/>
                  <a:gd name="connsiteX19" fmla="*/ 232600 w 236886"/>
                  <a:gd name="connsiteY19" fmla="*/ 282893 h 323659"/>
                  <a:gd name="connsiteX20" fmla="*/ 232600 w 236886"/>
                  <a:gd name="connsiteY20" fmla="*/ 197263 h 323659"/>
                  <a:gd name="connsiteX21" fmla="*/ 151257 w 236886"/>
                  <a:gd name="connsiteY21" fmla="*/ 197263 h 323659"/>
                  <a:gd name="connsiteX22" fmla="*/ 151257 w 236886"/>
                  <a:gd name="connsiteY22" fmla="*/ 242411 h 323659"/>
                  <a:gd name="connsiteX23" fmla="*/ 85535 w 236886"/>
                  <a:gd name="connsiteY23" fmla="*/ 242411 h 323659"/>
                  <a:gd name="connsiteX24" fmla="*/ 85535 w 236886"/>
                  <a:gd name="connsiteY24" fmla="*/ 81058 h 323659"/>
                  <a:gd name="connsiteX25" fmla="*/ 151257 w 236886"/>
                  <a:gd name="connsiteY25" fmla="*/ 81058 h 323659"/>
                  <a:gd name="connsiteX26" fmla="*/ 151257 w 236886"/>
                  <a:gd name="connsiteY26" fmla="*/ 124873 h 323659"/>
                  <a:gd name="connsiteX27" fmla="*/ 232600 w 236886"/>
                  <a:gd name="connsiteY27" fmla="*/ 124873 h 323659"/>
                  <a:gd name="connsiteX28" fmla="*/ 232600 w 236886"/>
                  <a:gd name="connsiteY28" fmla="*/ 40577 h 323659"/>
                  <a:gd name="connsiteX29" fmla="*/ 194024 w 236886"/>
                  <a:gd name="connsiteY29" fmla="*/ 4096 h 323659"/>
                  <a:gd name="connsiteX30" fmla="*/ 42386 w 236886"/>
                  <a:gd name="connsiteY30" fmla="*/ 4096 h 323659"/>
                  <a:gd name="connsiteX31" fmla="*/ 4191 w 236886"/>
                  <a:gd name="connsiteY31" fmla="*/ 40577 h 323659"/>
                  <a:gd name="connsiteX32" fmla="*/ 4191 w 236886"/>
                  <a:gd name="connsiteY32" fmla="*/ 282893 h 323659"/>
                  <a:gd name="connsiteX33" fmla="*/ 42386 w 236886"/>
                  <a:gd name="connsiteY33" fmla="*/ 319373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6886" h="323659">
                    <a:moveTo>
                      <a:pt x="195644" y="323564"/>
                    </a:moveTo>
                    <a:lnTo>
                      <a:pt x="40672" y="323564"/>
                    </a:lnTo>
                    <a:lnTo>
                      <a:pt x="0" y="284702"/>
                    </a:lnTo>
                    <a:lnTo>
                      <a:pt x="0" y="38862"/>
                    </a:lnTo>
                    <a:lnTo>
                      <a:pt x="40767" y="0"/>
                    </a:lnTo>
                    <a:lnTo>
                      <a:pt x="195739" y="0"/>
                    </a:lnTo>
                    <a:lnTo>
                      <a:pt x="236887" y="38862"/>
                    </a:lnTo>
                    <a:lnTo>
                      <a:pt x="236887" y="129159"/>
                    </a:lnTo>
                    <a:lnTo>
                      <a:pt x="147256" y="129159"/>
                    </a:lnTo>
                    <a:lnTo>
                      <a:pt x="147256" y="85344"/>
                    </a:lnTo>
                    <a:lnTo>
                      <a:pt x="89821" y="85344"/>
                    </a:lnTo>
                    <a:lnTo>
                      <a:pt x="89821" y="238411"/>
                    </a:lnTo>
                    <a:lnTo>
                      <a:pt x="147256" y="238411"/>
                    </a:lnTo>
                    <a:lnTo>
                      <a:pt x="147256" y="193262"/>
                    </a:lnTo>
                    <a:lnTo>
                      <a:pt x="236887" y="193262"/>
                    </a:lnTo>
                    <a:lnTo>
                      <a:pt x="236887" y="284798"/>
                    </a:lnTo>
                    <a:lnTo>
                      <a:pt x="195739" y="323660"/>
                    </a:lnTo>
                    <a:close/>
                    <a:moveTo>
                      <a:pt x="42386" y="319373"/>
                    </a:moveTo>
                    <a:lnTo>
                      <a:pt x="194024" y="319373"/>
                    </a:lnTo>
                    <a:lnTo>
                      <a:pt x="232600" y="282893"/>
                    </a:lnTo>
                    <a:lnTo>
                      <a:pt x="232600" y="197263"/>
                    </a:lnTo>
                    <a:lnTo>
                      <a:pt x="151257" y="197263"/>
                    </a:lnTo>
                    <a:lnTo>
                      <a:pt x="151257" y="242411"/>
                    </a:lnTo>
                    <a:lnTo>
                      <a:pt x="85535" y="242411"/>
                    </a:lnTo>
                    <a:lnTo>
                      <a:pt x="85535" y="81058"/>
                    </a:lnTo>
                    <a:lnTo>
                      <a:pt x="151257" y="81058"/>
                    </a:lnTo>
                    <a:lnTo>
                      <a:pt x="151257" y="124873"/>
                    </a:lnTo>
                    <a:lnTo>
                      <a:pt x="232600" y="124873"/>
                    </a:lnTo>
                    <a:lnTo>
                      <a:pt x="232600" y="40577"/>
                    </a:lnTo>
                    <a:lnTo>
                      <a:pt x="194024" y="4096"/>
                    </a:lnTo>
                    <a:lnTo>
                      <a:pt x="42386" y="4096"/>
                    </a:lnTo>
                    <a:lnTo>
                      <a:pt x="4191" y="40577"/>
                    </a:lnTo>
                    <a:lnTo>
                      <a:pt x="4191" y="282893"/>
                    </a:lnTo>
                    <a:lnTo>
                      <a:pt x="42386" y="319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0F029F55-7156-843F-8549-96C51B0BE151}"/>
                  </a:ext>
                </a:extLst>
              </p:cNvPr>
              <p:cNvSpPr/>
              <p:nvPr/>
            </p:nvSpPr>
            <p:spPr>
              <a:xfrm>
                <a:off x="6586537" y="3228975"/>
                <a:ext cx="234505" cy="324040"/>
              </a:xfrm>
              <a:custGeom>
                <a:avLst/>
                <a:gdLst>
                  <a:gd name="connsiteX0" fmla="*/ 234505 w 234505"/>
                  <a:gd name="connsiteY0" fmla="*/ 324041 h 324040"/>
                  <a:gd name="connsiteX1" fmla="*/ 0 w 234505"/>
                  <a:gd name="connsiteY1" fmla="*/ 324041 h 324040"/>
                  <a:gd name="connsiteX2" fmla="*/ 0 w 234505"/>
                  <a:gd name="connsiteY2" fmla="*/ 238316 h 324040"/>
                  <a:gd name="connsiteX3" fmla="*/ 18193 w 234505"/>
                  <a:gd name="connsiteY3" fmla="*/ 238316 h 324040"/>
                  <a:gd name="connsiteX4" fmla="*/ 18193 w 234505"/>
                  <a:gd name="connsiteY4" fmla="*/ 85725 h 324040"/>
                  <a:gd name="connsiteX5" fmla="*/ 0 w 234505"/>
                  <a:gd name="connsiteY5" fmla="*/ 85725 h 324040"/>
                  <a:gd name="connsiteX6" fmla="*/ 0 w 234505"/>
                  <a:gd name="connsiteY6" fmla="*/ 0 h 324040"/>
                  <a:gd name="connsiteX7" fmla="*/ 234505 w 234505"/>
                  <a:gd name="connsiteY7" fmla="*/ 0 h 324040"/>
                  <a:gd name="connsiteX8" fmla="*/ 234505 w 234505"/>
                  <a:gd name="connsiteY8" fmla="*/ 108680 h 324040"/>
                  <a:gd name="connsiteX9" fmla="*/ 144875 w 234505"/>
                  <a:gd name="connsiteY9" fmla="*/ 108680 h 324040"/>
                  <a:gd name="connsiteX10" fmla="*/ 144875 w 234505"/>
                  <a:gd name="connsiteY10" fmla="*/ 85630 h 324040"/>
                  <a:gd name="connsiteX11" fmla="*/ 107442 w 234505"/>
                  <a:gd name="connsiteY11" fmla="*/ 85630 h 324040"/>
                  <a:gd name="connsiteX12" fmla="*/ 107442 w 234505"/>
                  <a:gd name="connsiteY12" fmla="*/ 119158 h 324040"/>
                  <a:gd name="connsiteX13" fmla="*/ 176593 w 234505"/>
                  <a:gd name="connsiteY13" fmla="*/ 119158 h 324040"/>
                  <a:gd name="connsiteX14" fmla="*/ 176593 w 234505"/>
                  <a:gd name="connsiteY14" fmla="*/ 204883 h 324040"/>
                  <a:gd name="connsiteX15" fmla="*/ 107442 w 234505"/>
                  <a:gd name="connsiteY15" fmla="*/ 204883 h 324040"/>
                  <a:gd name="connsiteX16" fmla="*/ 107442 w 234505"/>
                  <a:gd name="connsiteY16" fmla="*/ 238411 h 324040"/>
                  <a:gd name="connsiteX17" fmla="*/ 144875 w 234505"/>
                  <a:gd name="connsiteY17" fmla="*/ 238411 h 324040"/>
                  <a:gd name="connsiteX18" fmla="*/ 144875 w 234505"/>
                  <a:gd name="connsiteY18" fmla="*/ 218027 h 324040"/>
                  <a:gd name="connsiteX19" fmla="*/ 234505 w 234505"/>
                  <a:gd name="connsiteY19" fmla="*/ 218027 h 324040"/>
                  <a:gd name="connsiteX20" fmla="*/ 234505 w 234505"/>
                  <a:gd name="connsiteY20" fmla="*/ 324041 h 324040"/>
                  <a:gd name="connsiteX21" fmla="*/ 4191 w 234505"/>
                  <a:gd name="connsiteY21" fmla="*/ 319850 h 324040"/>
                  <a:gd name="connsiteX22" fmla="*/ 230410 w 234505"/>
                  <a:gd name="connsiteY22" fmla="*/ 319850 h 324040"/>
                  <a:gd name="connsiteX23" fmla="*/ 230410 w 234505"/>
                  <a:gd name="connsiteY23" fmla="*/ 222123 h 324040"/>
                  <a:gd name="connsiteX24" fmla="*/ 149066 w 234505"/>
                  <a:gd name="connsiteY24" fmla="*/ 222123 h 324040"/>
                  <a:gd name="connsiteX25" fmla="*/ 149066 w 234505"/>
                  <a:gd name="connsiteY25" fmla="*/ 242506 h 324040"/>
                  <a:gd name="connsiteX26" fmla="*/ 103251 w 234505"/>
                  <a:gd name="connsiteY26" fmla="*/ 242506 h 324040"/>
                  <a:gd name="connsiteX27" fmla="*/ 103251 w 234505"/>
                  <a:gd name="connsiteY27" fmla="*/ 200692 h 324040"/>
                  <a:gd name="connsiteX28" fmla="*/ 172403 w 234505"/>
                  <a:gd name="connsiteY28" fmla="*/ 200692 h 324040"/>
                  <a:gd name="connsiteX29" fmla="*/ 172403 w 234505"/>
                  <a:gd name="connsiteY29" fmla="*/ 123349 h 324040"/>
                  <a:gd name="connsiteX30" fmla="*/ 103251 w 234505"/>
                  <a:gd name="connsiteY30" fmla="*/ 123349 h 324040"/>
                  <a:gd name="connsiteX31" fmla="*/ 103251 w 234505"/>
                  <a:gd name="connsiteY31" fmla="*/ 81534 h 324040"/>
                  <a:gd name="connsiteX32" fmla="*/ 149066 w 234505"/>
                  <a:gd name="connsiteY32" fmla="*/ 81534 h 324040"/>
                  <a:gd name="connsiteX33" fmla="*/ 149066 w 234505"/>
                  <a:gd name="connsiteY33" fmla="*/ 104584 h 324040"/>
                  <a:gd name="connsiteX34" fmla="*/ 230410 w 234505"/>
                  <a:gd name="connsiteY34" fmla="*/ 104584 h 324040"/>
                  <a:gd name="connsiteX35" fmla="*/ 230410 w 234505"/>
                  <a:gd name="connsiteY35" fmla="*/ 4191 h 324040"/>
                  <a:gd name="connsiteX36" fmla="*/ 4191 w 234505"/>
                  <a:gd name="connsiteY36" fmla="*/ 4191 h 324040"/>
                  <a:gd name="connsiteX37" fmla="*/ 4191 w 234505"/>
                  <a:gd name="connsiteY37" fmla="*/ 81534 h 324040"/>
                  <a:gd name="connsiteX38" fmla="*/ 22384 w 234505"/>
                  <a:gd name="connsiteY38" fmla="*/ 81534 h 324040"/>
                  <a:gd name="connsiteX39" fmla="*/ 22384 w 234505"/>
                  <a:gd name="connsiteY39" fmla="*/ 242506 h 324040"/>
                  <a:gd name="connsiteX40" fmla="*/ 4191 w 234505"/>
                  <a:gd name="connsiteY40" fmla="*/ 242506 h 324040"/>
                  <a:gd name="connsiteX41" fmla="*/ 4191 w 234505"/>
                  <a:gd name="connsiteY41" fmla="*/ 319850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4505" h="324040">
                    <a:moveTo>
                      <a:pt x="234505" y="324041"/>
                    </a:moveTo>
                    <a:lnTo>
                      <a:pt x="0" y="324041"/>
                    </a:lnTo>
                    <a:lnTo>
                      <a:pt x="0" y="238316"/>
                    </a:lnTo>
                    <a:lnTo>
                      <a:pt x="18193" y="238316"/>
                    </a:lnTo>
                    <a:lnTo>
                      <a:pt x="18193" y="85725"/>
                    </a:lnTo>
                    <a:lnTo>
                      <a:pt x="0" y="85725"/>
                    </a:lnTo>
                    <a:lnTo>
                      <a:pt x="0" y="0"/>
                    </a:lnTo>
                    <a:lnTo>
                      <a:pt x="234505" y="0"/>
                    </a:lnTo>
                    <a:lnTo>
                      <a:pt x="234505" y="108680"/>
                    </a:lnTo>
                    <a:lnTo>
                      <a:pt x="144875" y="108680"/>
                    </a:lnTo>
                    <a:lnTo>
                      <a:pt x="144875" y="85630"/>
                    </a:lnTo>
                    <a:lnTo>
                      <a:pt x="107442" y="85630"/>
                    </a:lnTo>
                    <a:lnTo>
                      <a:pt x="107442" y="119158"/>
                    </a:lnTo>
                    <a:lnTo>
                      <a:pt x="176593" y="119158"/>
                    </a:lnTo>
                    <a:lnTo>
                      <a:pt x="176593" y="204883"/>
                    </a:lnTo>
                    <a:lnTo>
                      <a:pt x="107442" y="204883"/>
                    </a:lnTo>
                    <a:lnTo>
                      <a:pt x="107442" y="238411"/>
                    </a:lnTo>
                    <a:lnTo>
                      <a:pt x="144875" y="238411"/>
                    </a:lnTo>
                    <a:lnTo>
                      <a:pt x="144875" y="218027"/>
                    </a:lnTo>
                    <a:lnTo>
                      <a:pt x="234505" y="218027"/>
                    </a:lnTo>
                    <a:lnTo>
                      <a:pt x="234505" y="324041"/>
                    </a:lnTo>
                    <a:close/>
                    <a:moveTo>
                      <a:pt x="4191" y="319850"/>
                    </a:moveTo>
                    <a:lnTo>
                      <a:pt x="230410" y="319850"/>
                    </a:lnTo>
                    <a:lnTo>
                      <a:pt x="230410" y="222123"/>
                    </a:lnTo>
                    <a:lnTo>
                      <a:pt x="149066" y="222123"/>
                    </a:lnTo>
                    <a:lnTo>
                      <a:pt x="149066" y="242506"/>
                    </a:lnTo>
                    <a:lnTo>
                      <a:pt x="103251" y="242506"/>
                    </a:lnTo>
                    <a:lnTo>
                      <a:pt x="103251" y="200692"/>
                    </a:lnTo>
                    <a:lnTo>
                      <a:pt x="172403" y="200692"/>
                    </a:lnTo>
                    <a:lnTo>
                      <a:pt x="172403" y="123349"/>
                    </a:lnTo>
                    <a:lnTo>
                      <a:pt x="103251" y="123349"/>
                    </a:lnTo>
                    <a:lnTo>
                      <a:pt x="103251" y="81534"/>
                    </a:lnTo>
                    <a:lnTo>
                      <a:pt x="149066" y="81534"/>
                    </a:lnTo>
                    <a:lnTo>
                      <a:pt x="149066" y="104584"/>
                    </a:lnTo>
                    <a:lnTo>
                      <a:pt x="230410" y="104584"/>
                    </a:lnTo>
                    <a:lnTo>
                      <a:pt x="230410" y="4191"/>
                    </a:lnTo>
                    <a:lnTo>
                      <a:pt x="4191" y="4191"/>
                    </a:lnTo>
                    <a:lnTo>
                      <a:pt x="4191" y="81534"/>
                    </a:lnTo>
                    <a:lnTo>
                      <a:pt x="22384" y="81534"/>
                    </a:lnTo>
                    <a:lnTo>
                      <a:pt x="22384" y="242506"/>
                    </a:lnTo>
                    <a:lnTo>
                      <a:pt x="4191" y="242506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BCDFC084-49D9-4D7D-0432-5DA59210FAB8}"/>
                  </a:ext>
                </a:extLst>
              </p:cNvPr>
              <p:cNvSpPr/>
              <p:nvPr/>
            </p:nvSpPr>
            <p:spPr>
              <a:xfrm>
                <a:off x="6608158" y="3249644"/>
                <a:ext cx="191357" cy="282702"/>
              </a:xfrm>
              <a:custGeom>
                <a:avLst/>
                <a:gdLst>
                  <a:gd name="connsiteX0" fmla="*/ 191357 w 191357"/>
                  <a:gd name="connsiteY0" fmla="*/ 218027 h 282702"/>
                  <a:gd name="connsiteX1" fmla="*/ 144875 w 191357"/>
                  <a:gd name="connsiteY1" fmla="*/ 218027 h 282702"/>
                  <a:gd name="connsiteX2" fmla="*/ 144875 w 191357"/>
                  <a:gd name="connsiteY2" fmla="*/ 238411 h 282702"/>
                  <a:gd name="connsiteX3" fmla="*/ 64198 w 191357"/>
                  <a:gd name="connsiteY3" fmla="*/ 238411 h 282702"/>
                  <a:gd name="connsiteX4" fmla="*/ 64198 w 191357"/>
                  <a:gd name="connsiteY4" fmla="*/ 163544 h 282702"/>
                  <a:gd name="connsiteX5" fmla="*/ 133350 w 191357"/>
                  <a:gd name="connsiteY5" fmla="*/ 163544 h 282702"/>
                  <a:gd name="connsiteX6" fmla="*/ 133350 w 191357"/>
                  <a:gd name="connsiteY6" fmla="*/ 119158 h 282702"/>
                  <a:gd name="connsiteX7" fmla="*/ 64198 w 191357"/>
                  <a:gd name="connsiteY7" fmla="*/ 119158 h 282702"/>
                  <a:gd name="connsiteX8" fmla="*/ 64198 w 191357"/>
                  <a:gd name="connsiteY8" fmla="*/ 44291 h 282702"/>
                  <a:gd name="connsiteX9" fmla="*/ 144875 w 191357"/>
                  <a:gd name="connsiteY9" fmla="*/ 44291 h 282702"/>
                  <a:gd name="connsiteX10" fmla="*/ 144875 w 191357"/>
                  <a:gd name="connsiteY10" fmla="*/ 67342 h 282702"/>
                  <a:gd name="connsiteX11" fmla="*/ 191357 w 191357"/>
                  <a:gd name="connsiteY11" fmla="*/ 67342 h 282702"/>
                  <a:gd name="connsiteX12" fmla="*/ 191357 w 191357"/>
                  <a:gd name="connsiteY12" fmla="*/ 0 h 282702"/>
                  <a:gd name="connsiteX13" fmla="*/ 0 w 191357"/>
                  <a:gd name="connsiteY13" fmla="*/ 0 h 282702"/>
                  <a:gd name="connsiteX14" fmla="*/ 0 w 191357"/>
                  <a:gd name="connsiteY14" fmla="*/ 44291 h 282702"/>
                  <a:gd name="connsiteX15" fmla="*/ 18097 w 191357"/>
                  <a:gd name="connsiteY15" fmla="*/ 44291 h 282702"/>
                  <a:gd name="connsiteX16" fmla="*/ 18097 w 191357"/>
                  <a:gd name="connsiteY16" fmla="*/ 238411 h 282702"/>
                  <a:gd name="connsiteX17" fmla="*/ 0 w 191357"/>
                  <a:gd name="connsiteY17" fmla="*/ 238411 h 282702"/>
                  <a:gd name="connsiteX18" fmla="*/ 0 w 191357"/>
                  <a:gd name="connsiteY18" fmla="*/ 282702 h 282702"/>
                  <a:gd name="connsiteX19" fmla="*/ 191357 w 191357"/>
                  <a:gd name="connsiteY19" fmla="*/ 282702 h 282702"/>
                  <a:gd name="connsiteX20" fmla="*/ 191357 w 191357"/>
                  <a:gd name="connsiteY20" fmla="*/ 218027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1357" h="282702">
                    <a:moveTo>
                      <a:pt x="191357" y="218027"/>
                    </a:moveTo>
                    <a:lnTo>
                      <a:pt x="144875" y="218027"/>
                    </a:lnTo>
                    <a:lnTo>
                      <a:pt x="144875" y="238411"/>
                    </a:lnTo>
                    <a:lnTo>
                      <a:pt x="64198" y="238411"/>
                    </a:lnTo>
                    <a:lnTo>
                      <a:pt x="64198" y="163544"/>
                    </a:lnTo>
                    <a:lnTo>
                      <a:pt x="133350" y="163544"/>
                    </a:lnTo>
                    <a:lnTo>
                      <a:pt x="133350" y="119158"/>
                    </a:lnTo>
                    <a:lnTo>
                      <a:pt x="64198" y="119158"/>
                    </a:lnTo>
                    <a:lnTo>
                      <a:pt x="64198" y="44291"/>
                    </a:lnTo>
                    <a:lnTo>
                      <a:pt x="144875" y="44291"/>
                    </a:lnTo>
                    <a:lnTo>
                      <a:pt x="144875" y="67342"/>
                    </a:lnTo>
                    <a:lnTo>
                      <a:pt x="191357" y="67342"/>
                    </a:lnTo>
                    <a:lnTo>
                      <a:pt x="191357" y="0"/>
                    </a:lnTo>
                    <a:lnTo>
                      <a:pt x="0" y="0"/>
                    </a:lnTo>
                    <a:lnTo>
                      <a:pt x="0" y="44291"/>
                    </a:lnTo>
                    <a:lnTo>
                      <a:pt x="18097" y="44291"/>
                    </a:lnTo>
                    <a:lnTo>
                      <a:pt x="18097" y="238411"/>
                    </a:lnTo>
                    <a:lnTo>
                      <a:pt x="0" y="238411"/>
                    </a:lnTo>
                    <a:lnTo>
                      <a:pt x="0" y="282702"/>
                    </a:lnTo>
                    <a:lnTo>
                      <a:pt x="191357" y="282702"/>
                    </a:lnTo>
                    <a:lnTo>
                      <a:pt x="191357" y="218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6" name="Gráfico 2">
              <a:extLst>
                <a:ext uri="{FF2B5EF4-FFF2-40B4-BE49-F238E27FC236}">
                  <a16:creationId xmlns:a16="http://schemas.microsoft.com/office/drawing/2014/main" id="{B2607955-0DB5-1FDD-9EBA-AEE877668046}"/>
                </a:ext>
              </a:extLst>
            </p:cNvPr>
            <p:cNvGrpSpPr/>
            <p:nvPr/>
          </p:nvGrpSpPr>
          <p:grpSpPr>
            <a:xfrm>
              <a:off x="341089" y="640244"/>
              <a:ext cx="1448657" cy="43434"/>
              <a:chOff x="5370289" y="3588543"/>
              <a:chExt cx="1448657" cy="43434"/>
            </a:xfrm>
            <a:solidFill>
              <a:schemeClr val="bg1">
                <a:lumMod val="65000"/>
              </a:schemeClr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CBDC2008-D995-8427-3E8A-5B1FBDBF132B}"/>
                  </a:ext>
                </a:extLst>
              </p:cNvPr>
              <p:cNvSpPr/>
              <p:nvPr/>
            </p:nvSpPr>
            <p:spPr>
              <a:xfrm>
                <a:off x="537028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F0D8E649-07B6-FCA9-6825-56CD0ADFC517}"/>
                  </a:ext>
                </a:extLst>
              </p:cNvPr>
              <p:cNvSpPr/>
              <p:nvPr/>
            </p:nvSpPr>
            <p:spPr>
              <a:xfrm>
                <a:off x="5395435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A033DEE7-5FA7-E09D-7C73-3C6B941FA374}"/>
                  </a:ext>
                </a:extLst>
              </p:cNvPr>
              <p:cNvSpPr/>
              <p:nvPr/>
            </p:nvSpPr>
            <p:spPr>
              <a:xfrm>
                <a:off x="5440584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2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4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8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2 w 27622"/>
                  <a:gd name="connsiteY21" fmla="*/ 8763 h 34289"/>
                  <a:gd name="connsiteX22" fmla="*/ 19241 w 27622"/>
                  <a:gd name="connsiteY22" fmla="*/ 6858 h 34289"/>
                  <a:gd name="connsiteX23" fmla="*/ 14668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2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6" y="21526"/>
                      <a:pt x="16193" y="21241"/>
                    </a:cubicBezTo>
                    <a:cubicBezTo>
                      <a:pt x="15050" y="20860"/>
                      <a:pt x="13811" y="20574"/>
                      <a:pt x="12382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4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2" y="2286"/>
                      <a:pt x="6858" y="1429"/>
                    </a:cubicBezTo>
                    <a:cubicBezTo>
                      <a:pt x="8954" y="476"/>
                      <a:pt x="11525" y="0"/>
                      <a:pt x="14668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2" y="8763"/>
                    </a:lnTo>
                    <a:cubicBezTo>
                      <a:pt x="22288" y="7906"/>
                      <a:pt x="20764" y="7239"/>
                      <a:pt x="19241" y="6858"/>
                    </a:cubicBezTo>
                    <a:cubicBezTo>
                      <a:pt x="17621" y="6477"/>
                      <a:pt x="16097" y="6191"/>
                      <a:pt x="14668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69" y="16288"/>
                      <a:pt x="23812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FA1C773E-46F5-4E5D-B468-11CD76F3271A}"/>
                  </a:ext>
                </a:extLst>
              </p:cNvPr>
              <p:cNvSpPr/>
              <p:nvPr/>
            </p:nvSpPr>
            <p:spPr>
              <a:xfrm>
                <a:off x="5479255" y="3598068"/>
                <a:ext cx="28955" cy="33242"/>
              </a:xfrm>
              <a:custGeom>
                <a:avLst/>
                <a:gdLst>
                  <a:gd name="connsiteX0" fmla="*/ 10668 w 28955"/>
                  <a:gd name="connsiteY0" fmla="*/ 33242 h 33242"/>
                  <a:gd name="connsiteX1" fmla="*/ 10668 w 28955"/>
                  <a:gd name="connsiteY1" fmla="*/ 6286 h 33242"/>
                  <a:gd name="connsiteX2" fmla="*/ 0 w 28955"/>
                  <a:gd name="connsiteY2" fmla="*/ 6286 h 33242"/>
                  <a:gd name="connsiteX3" fmla="*/ 0 w 28955"/>
                  <a:gd name="connsiteY3" fmla="*/ 0 h 33242"/>
                  <a:gd name="connsiteX4" fmla="*/ 28956 w 28955"/>
                  <a:gd name="connsiteY4" fmla="*/ 0 h 33242"/>
                  <a:gd name="connsiteX5" fmla="*/ 28956 w 28955"/>
                  <a:gd name="connsiteY5" fmla="*/ 6286 h 33242"/>
                  <a:gd name="connsiteX6" fmla="*/ 18288 w 28955"/>
                  <a:gd name="connsiteY6" fmla="*/ 6286 h 33242"/>
                  <a:gd name="connsiteX7" fmla="*/ 18288 w 28955"/>
                  <a:gd name="connsiteY7" fmla="*/ 33242 h 33242"/>
                  <a:gd name="connsiteX8" fmla="*/ 10573 w 28955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5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93479765-301F-0F34-50DD-09029D71BE0C}"/>
                  </a:ext>
                </a:extLst>
              </p:cNvPr>
              <p:cNvSpPr/>
              <p:nvPr/>
            </p:nvSpPr>
            <p:spPr>
              <a:xfrm>
                <a:off x="5521927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EE65CEE4-5EBE-5AB1-3179-6B8DC3BD5DB6}"/>
                  </a:ext>
                </a:extLst>
              </p:cNvPr>
              <p:cNvSpPr/>
              <p:nvPr/>
            </p:nvSpPr>
            <p:spPr>
              <a:xfrm>
                <a:off x="554316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61D44D3D-F135-7063-8C0D-1DA34DDAB1A9}"/>
                  </a:ext>
                </a:extLst>
              </p:cNvPr>
              <p:cNvSpPr/>
              <p:nvPr/>
            </p:nvSpPr>
            <p:spPr>
              <a:xfrm>
                <a:off x="5585554" y="3598068"/>
                <a:ext cx="29908" cy="33813"/>
              </a:xfrm>
              <a:custGeom>
                <a:avLst/>
                <a:gdLst>
                  <a:gd name="connsiteX0" fmla="*/ 15049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49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49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49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B77E8A29-757E-27F6-F064-CFC09BA17CA0}"/>
                  </a:ext>
                </a:extLst>
              </p:cNvPr>
              <p:cNvSpPr/>
              <p:nvPr/>
            </p:nvSpPr>
            <p:spPr>
              <a:xfrm>
                <a:off x="562898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16582EAD-03C9-0545-73D0-C22FC1E170DE}"/>
                  </a:ext>
                </a:extLst>
              </p:cNvPr>
              <p:cNvSpPr/>
              <p:nvPr/>
            </p:nvSpPr>
            <p:spPr>
              <a:xfrm>
                <a:off x="566956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4 w 36385"/>
                  <a:gd name="connsiteY3" fmla="*/ 24003 h 34385"/>
                  <a:gd name="connsiteX4" fmla="*/ 0 w 36385"/>
                  <a:gd name="connsiteY4" fmla="*/ 17145 h 34385"/>
                  <a:gd name="connsiteX5" fmla="*/ 1334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9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9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4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4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8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9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9" y="7429"/>
                    </a:cubicBezTo>
                    <a:cubicBezTo>
                      <a:pt x="21050" y="6858"/>
                      <a:pt x="19622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4" y="26575"/>
                      <a:pt x="14097" y="27051"/>
                    </a:cubicBezTo>
                    <a:cubicBezTo>
                      <a:pt x="15430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DACB4C9A-1C32-A985-8C32-69301BEAAD57}"/>
                  </a:ext>
                </a:extLst>
              </p:cNvPr>
              <p:cNvSpPr/>
              <p:nvPr/>
            </p:nvSpPr>
            <p:spPr>
              <a:xfrm>
                <a:off x="5741478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6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1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6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59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5" y="21526"/>
                      <a:pt x="16193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9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59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9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7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7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139B2C68-9EDD-0842-0E54-2852D26E64A6}"/>
                  </a:ext>
                </a:extLst>
              </p:cNvPr>
              <p:cNvSpPr/>
              <p:nvPr/>
            </p:nvSpPr>
            <p:spPr>
              <a:xfrm>
                <a:off x="5783674" y="3598068"/>
                <a:ext cx="29908" cy="33813"/>
              </a:xfrm>
              <a:custGeom>
                <a:avLst/>
                <a:gdLst>
                  <a:gd name="connsiteX0" fmla="*/ 15050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50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50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50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0D00408-BC3B-C78D-D389-6950E217CFFC}"/>
                  </a:ext>
                </a:extLst>
              </p:cNvPr>
              <p:cNvSpPr/>
              <p:nvPr/>
            </p:nvSpPr>
            <p:spPr>
              <a:xfrm>
                <a:off x="5830823" y="3598068"/>
                <a:ext cx="28765" cy="33337"/>
              </a:xfrm>
              <a:custGeom>
                <a:avLst/>
                <a:gdLst>
                  <a:gd name="connsiteX0" fmla="*/ 0 w 28765"/>
                  <a:gd name="connsiteY0" fmla="*/ 33242 h 33337"/>
                  <a:gd name="connsiteX1" fmla="*/ 0 w 28765"/>
                  <a:gd name="connsiteY1" fmla="*/ 0 h 33337"/>
                  <a:gd name="connsiteX2" fmla="*/ 14383 w 28765"/>
                  <a:gd name="connsiteY2" fmla="*/ 0 h 33337"/>
                  <a:gd name="connsiteX3" fmla="*/ 22098 w 28765"/>
                  <a:gd name="connsiteY3" fmla="*/ 1429 h 33337"/>
                  <a:gd name="connsiteX4" fmla="*/ 27051 w 28765"/>
                  <a:gd name="connsiteY4" fmla="*/ 5620 h 33337"/>
                  <a:gd name="connsiteX5" fmla="*/ 28766 w 28765"/>
                  <a:gd name="connsiteY5" fmla="*/ 12001 h 33337"/>
                  <a:gd name="connsiteX6" fmla="*/ 27051 w 28765"/>
                  <a:gd name="connsiteY6" fmla="*/ 18478 h 33337"/>
                  <a:gd name="connsiteX7" fmla="*/ 22098 w 28765"/>
                  <a:gd name="connsiteY7" fmla="*/ 22670 h 33337"/>
                  <a:gd name="connsiteX8" fmla="*/ 14383 w 28765"/>
                  <a:gd name="connsiteY8" fmla="*/ 24098 h 33337"/>
                  <a:gd name="connsiteX9" fmla="*/ 4191 w 28765"/>
                  <a:gd name="connsiteY9" fmla="*/ 24098 h 33337"/>
                  <a:gd name="connsiteX10" fmla="*/ 7715 w 28765"/>
                  <a:gd name="connsiteY10" fmla="*/ 20669 h 33337"/>
                  <a:gd name="connsiteX11" fmla="*/ 7715 w 28765"/>
                  <a:gd name="connsiteY11" fmla="*/ 33338 h 33337"/>
                  <a:gd name="connsiteX12" fmla="*/ 0 w 28765"/>
                  <a:gd name="connsiteY12" fmla="*/ 33338 h 33337"/>
                  <a:gd name="connsiteX13" fmla="*/ 7810 w 28765"/>
                  <a:gd name="connsiteY13" fmla="*/ 21526 h 33337"/>
                  <a:gd name="connsiteX14" fmla="*/ 4286 w 28765"/>
                  <a:gd name="connsiteY14" fmla="*/ 17907 h 33337"/>
                  <a:gd name="connsiteX15" fmla="*/ 14002 w 28765"/>
                  <a:gd name="connsiteY15" fmla="*/ 17907 h 33337"/>
                  <a:gd name="connsiteX16" fmla="*/ 19336 w 28765"/>
                  <a:gd name="connsiteY16" fmla="*/ 16383 h 33337"/>
                  <a:gd name="connsiteX17" fmla="*/ 21146 w 28765"/>
                  <a:gd name="connsiteY17" fmla="*/ 12097 h 33337"/>
                  <a:gd name="connsiteX18" fmla="*/ 19336 w 28765"/>
                  <a:gd name="connsiteY18" fmla="*/ 7810 h 33337"/>
                  <a:gd name="connsiteX19" fmla="*/ 14002 w 28765"/>
                  <a:gd name="connsiteY19" fmla="*/ 6286 h 33337"/>
                  <a:gd name="connsiteX20" fmla="*/ 4286 w 28765"/>
                  <a:gd name="connsiteY20" fmla="*/ 6286 h 33337"/>
                  <a:gd name="connsiteX21" fmla="*/ 7810 w 28765"/>
                  <a:gd name="connsiteY21" fmla="*/ 2667 h 33337"/>
                  <a:gd name="connsiteX22" fmla="*/ 7810 w 28765"/>
                  <a:gd name="connsiteY22" fmla="*/ 21526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765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670"/>
                    </a:cubicBezTo>
                    <a:cubicBezTo>
                      <a:pt x="19907" y="23622"/>
                      <a:pt x="17335" y="24098"/>
                      <a:pt x="14383" y="24098"/>
                    </a:cubicBezTo>
                    <a:lnTo>
                      <a:pt x="4191" y="24098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810" y="21526"/>
                    </a:moveTo>
                    <a:lnTo>
                      <a:pt x="4286" y="17907"/>
                    </a:lnTo>
                    <a:lnTo>
                      <a:pt x="14002" y="17907"/>
                    </a:lnTo>
                    <a:cubicBezTo>
                      <a:pt x="16383" y="17907"/>
                      <a:pt x="18098" y="17431"/>
                      <a:pt x="19336" y="16383"/>
                    </a:cubicBezTo>
                    <a:cubicBezTo>
                      <a:pt x="20574" y="15335"/>
                      <a:pt x="21146" y="13906"/>
                      <a:pt x="21146" y="12097"/>
                    </a:cubicBezTo>
                    <a:cubicBezTo>
                      <a:pt x="21146" y="10287"/>
                      <a:pt x="20574" y="8858"/>
                      <a:pt x="19336" y="7810"/>
                    </a:cubicBezTo>
                    <a:cubicBezTo>
                      <a:pt x="18098" y="6858"/>
                      <a:pt x="16383" y="6286"/>
                      <a:pt x="14002" y="6286"/>
                    </a:cubicBezTo>
                    <a:lnTo>
                      <a:pt x="4286" y="6286"/>
                    </a:lnTo>
                    <a:lnTo>
                      <a:pt x="7810" y="2667"/>
                    </a:lnTo>
                    <a:lnTo>
                      <a:pt x="7810" y="215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2560EBAA-2075-3CA9-F18C-46CCBF885BD3}"/>
                  </a:ext>
                </a:extLst>
              </p:cNvPr>
              <p:cNvSpPr/>
              <p:nvPr/>
            </p:nvSpPr>
            <p:spPr>
              <a:xfrm>
                <a:off x="58751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8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8 w 25717"/>
                  <a:gd name="connsiteY12" fmla="*/ 19241 h 33242"/>
                  <a:gd name="connsiteX13" fmla="*/ 7048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8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8" y="19241"/>
                    </a:lnTo>
                    <a:lnTo>
                      <a:pt x="7048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AABE2A4F-6392-80D7-0451-83925250E630}"/>
                  </a:ext>
                </a:extLst>
              </p:cNvPr>
              <p:cNvSpPr/>
              <p:nvPr/>
            </p:nvSpPr>
            <p:spPr>
              <a:xfrm>
                <a:off x="5916548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4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4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93629A62-58F5-6911-66AE-864A0D864350}"/>
                  </a:ext>
                </a:extLst>
              </p:cNvPr>
              <p:cNvSpPr/>
              <p:nvPr/>
            </p:nvSpPr>
            <p:spPr>
              <a:xfrm>
                <a:off x="5960934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2BFBEAF5-C7DA-49D7-D75A-5ABEF5ECE5E0}"/>
                  </a:ext>
                </a:extLst>
              </p:cNvPr>
              <p:cNvSpPr/>
              <p:nvPr/>
            </p:nvSpPr>
            <p:spPr>
              <a:xfrm>
                <a:off x="598398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8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8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8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8" y="27813"/>
                    </a:moveTo>
                    <a:cubicBezTo>
                      <a:pt x="19622" y="27813"/>
                      <a:pt x="20955" y="27527"/>
                      <a:pt x="22193" y="27051"/>
                    </a:cubicBezTo>
                    <a:cubicBezTo>
                      <a:pt x="23431" y="26575"/>
                      <a:pt x="24575" y="25813"/>
                      <a:pt x="25527" y="24860"/>
                    </a:cubicBezTo>
                    <a:cubicBezTo>
                      <a:pt x="26479" y="23908"/>
                      <a:pt x="27242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2" y="11716"/>
                      <a:pt x="26479" y="10573"/>
                      <a:pt x="25527" y="9620"/>
                    </a:cubicBezTo>
                    <a:cubicBezTo>
                      <a:pt x="24575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8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4" y="7906"/>
                      <a:pt x="11621" y="8668"/>
                      <a:pt x="10668" y="9620"/>
                    </a:cubicBezTo>
                    <a:cubicBezTo>
                      <a:pt x="9716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4" y="22765"/>
                      <a:pt x="9716" y="23908"/>
                      <a:pt x="10668" y="24860"/>
                    </a:cubicBezTo>
                    <a:cubicBezTo>
                      <a:pt x="11621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8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88F979E1-85B4-C01A-F56B-CE1CF207F1D2}"/>
                  </a:ext>
                </a:extLst>
              </p:cNvPr>
              <p:cNvSpPr/>
              <p:nvPr/>
            </p:nvSpPr>
            <p:spPr>
              <a:xfrm>
                <a:off x="6035611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5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0 w 29432"/>
                  <a:gd name="connsiteY16" fmla="*/ 16383 h 33337"/>
                  <a:gd name="connsiteX17" fmla="*/ 21050 w 29432"/>
                  <a:gd name="connsiteY17" fmla="*/ 12097 h 33337"/>
                  <a:gd name="connsiteX18" fmla="*/ 19240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5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5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5" y="9525"/>
                      <a:pt x="28765" y="12001"/>
                    </a:cubicBezTo>
                    <a:cubicBezTo>
                      <a:pt x="28765" y="14478"/>
                      <a:pt x="28194" y="16669"/>
                      <a:pt x="27051" y="18478"/>
                    </a:cubicBezTo>
                    <a:cubicBezTo>
                      <a:pt x="25908" y="20288"/>
                      <a:pt x="24193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0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0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5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5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8BCB6EA9-723D-EC7A-C529-D0852F2CE27A}"/>
                  </a:ext>
                </a:extLst>
              </p:cNvPr>
              <p:cNvSpPr/>
              <p:nvPr/>
            </p:nvSpPr>
            <p:spPr>
              <a:xfrm>
                <a:off x="6099142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EFCF5CC5-4F8E-8F92-7DFE-E45240908FAD}"/>
                  </a:ext>
                </a:extLst>
              </p:cNvPr>
              <p:cNvSpPr/>
              <p:nvPr/>
            </p:nvSpPr>
            <p:spPr>
              <a:xfrm>
                <a:off x="61418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8 w 25717"/>
                  <a:gd name="connsiteY1" fmla="*/ 27051 h 33242"/>
                  <a:gd name="connsiteX2" fmla="*/ 25718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1 w 25717"/>
                  <a:gd name="connsiteY10" fmla="*/ 13240 h 33242"/>
                  <a:gd name="connsiteX11" fmla="*/ 23051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8" y="27051"/>
                    </a:lnTo>
                    <a:lnTo>
                      <a:pt x="25718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1" y="13240"/>
                    </a:lnTo>
                    <a:lnTo>
                      <a:pt x="23051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A5C96F05-24B1-1A2C-0CA5-3FBBF6BE08B4}"/>
                  </a:ext>
                </a:extLst>
              </p:cNvPr>
              <p:cNvSpPr/>
              <p:nvPr/>
            </p:nvSpPr>
            <p:spPr>
              <a:xfrm>
                <a:off x="6181057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7C8C6611-C923-75AE-2785-199A1F56F7C3}"/>
                  </a:ext>
                </a:extLst>
              </p:cNvPr>
              <p:cNvSpPr/>
              <p:nvPr/>
            </p:nvSpPr>
            <p:spPr>
              <a:xfrm>
                <a:off x="6227444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A48C0B7F-6BAA-C84A-E9CE-4DFDFD1C4FB8}"/>
                  </a:ext>
                </a:extLst>
              </p:cNvPr>
              <p:cNvSpPr/>
              <p:nvPr/>
            </p:nvSpPr>
            <p:spPr>
              <a:xfrm>
                <a:off x="6273259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8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8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8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8" y="7429"/>
                    </a:cubicBezTo>
                    <a:cubicBezTo>
                      <a:pt x="21050" y="6858"/>
                      <a:pt x="19621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3" y="26575"/>
                      <a:pt x="14097" y="27051"/>
                    </a:cubicBezTo>
                    <a:cubicBezTo>
                      <a:pt x="15431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E5C80D28-12CE-9E04-0883-0216F2FE24A0}"/>
                  </a:ext>
                </a:extLst>
              </p:cNvPr>
              <p:cNvSpPr/>
              <p:nvPr/>
            </p:nvSpPr>
            <p:spPr>
              <a:xfrm>
                <a:off x="6324885" y="3598068"/>
                <a:ext cx="24288" cy="33242"/>
              </a:xfrm>
              <a:custGeom>
                <a:avLst/>
                <a:gdLst>
                  <a:gd name="connsiteX0" fmla="*/ 0 w 24288"/>
                  <a:gd name="connsiteY0" fmla="*/ 33242 h 33242"/>
                  <a:gd name="connsiteX1" fmla="*/ 0 w 24288"/>
                  <a:gd name="connsiteY1" fmla="*/ 0 h 33242"/>
                  <a:gd name="connsiteX2" fmla="*/ 7715 w 24288"/>
                  <a:gd name="connsiteY2" fmla="*/ 0 h 33242"/>
                  <a:gd name="connsiteX3" fmla="*/ 7715 w 24288"/>
                  <a:gd name="connsiteY3" fmla="*/ 26956 h 33242"/>
                  <a:gd name="connsiteX4" fmla="*/ 24289 w 24288"/>
                  <a:gd name="connsiteY4" fmla="*/ 26956 h 33242"/>
                  <a:gd name="connsiteX5" fmla="*/ 24289 w 24288"/>
                  <a:gd name="connsiteY5" fmla="*/ 33242 h 33242"/>
                  <a:gd name="connsiteX6" fmla="*/ 0 w 24288"/>
                  <a:gd name="connsiteY6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8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26956"/>
                    </a:lnTo>
                    <a:lnTo>
                      <a:pt x="24289" y="26956"/>
                    </a:lnTo>
                    <a:lnTo>
                      <a:pt x="24289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A988ADFB-0420-B427-C4C9-45AF4FBCF0A1}"/>
                  </a:ext>
                </a:extLst>
              </p:cNvPr>
              <p:cNvSpPr/>
              <p:nvPr/>
            </p:nvSpPr>
            <p:spPr>
              <a:xfrm>
                <a:off x="6361080" y="3588543"/>
                <a:ext cx="36385" cy="43434"/>
              </a:xfrm>
              <a:custGeom>
                <a:avLst/>
                <a:gdLst>
                  <a:gd name="connsiteX0" fmla="*/ 18193 w 36385"/>
                  <a:gd name="connsiteY0" fmla="*/ 43339 h 43434"/>
                  <a:gd name="connsiteX1" fmla="*/ 10954 w 36385"/>
                  <a:gd name="connsiteY1" fmla="*/ 42100 h 43434"/>
                  <a:gd name="connsiteX2" fmla="*/ 5144 w 36385"/>
                  <a:gd name="connsiteY2" fmla="*/ 38481 h 43434"/>
                  <a:gd name="connsiteX3" fmla="*/ 1333 w 36385"/>
                  <a:gd name="connsiteY3" fmla="*/ 33052 h 43434"/>
                  <a:gd name="connsiteX4" fmla="*/ 0 w 36385"/>
                  <a:gd name="connsiteY4" fmla="*/ 26194 h 43434"/>
                  <a:gd name="connsiteX5" fmla="*/ 1333 w 36385"/>
                  <a:gd name="connsiteY5" fmla="*/ 19336 h 43434"/>
                  <a:gd name="connsiteX6" fmla="*/ 5144 w 36385"/>
                  <a:gd name="connsiteY6" fmla="*/ 13906 h 43434"/>
                  <a:gd name="connsiteX7" fmla="*/ 10954 w 36385"/>
                  <a:gd name="connsiteY7" fmla="*/ 10287 h 43434"/>
                  <a:gd name="connsiteX8" fmla="*/ 18193 w 36385"/>
                  <a:gd name="connsiteY8" fmla="*/ 9049 h 43434"/>
                  <a:gd name="connsiteX9" fmla="*/ 25432 w 36385"/>
                  <a:gd name="connsiteY9" fmla="*/ 10287 h 43434"/>
                  <a:gd name="connsiteX10" fmla="*/ 31242 w 36385"/>
                  <a:gd name="connsiteY10" fmla="*/ 13906 h 43434"/>
                  <a:gd name="connsiteX11" fmla="*/ 35052 w 36385"/>
                  <a:gd name="connsiteY11" fmla="*/ 19336 h 43434"/>
                  <a:gd name="connsiteX12" fmla="*/ 36385 w 36385"/>
                  <a:gd name="connsiteY12" fmla="*/ 26194 h 43434"/>
                  <a:gd name="connsiteX13" fmla="*/ 35052 w 36385"/>
                  <a:gd name="connsiteY13" fmla="*/ 33052 h 43434"/>
                  <a:gd name="connsiteX14" fmla="*/ 31242 w 36385"/>
                  <a:gd name="connsiteY14" fmla="*/ 38576 h 43434"/>
                  <a:gd name="connsiteX15" fmla="*/ 25432 w 36385"/>
                  <a:gd name="connsiteY15" fmla="*/ 42196 h 43434"/>
                  <a:gd name="connsiteX16" fmla="*/ 18193 w 36385"/>
                  <a:gd name="connsiteY16" fmla="*/ 43434 h 43434"/>
                  <a:gd name="connsiteX17" fmla="*/ 18098 w 36385"/>
                  <a:gd name="connsiteY17" fmla="*/ 36862 h 43434"/>
                  <a:gd name="connsiteX18" fmla="*/ 22193 w 36385"/>
                  <a:gd name="connsiteY18" fmla="*/ 36100 h 43434"/>
                  <a:gd name="connsiteX19" fmla="*/ 25527 w 36385"/>
                  <a:gd name="connsiteY19" fmla="*/ 33909 h 43434"/>
                  <a:gd name="connsiteX20" fmla="*/ 27718 w 36385"/>
                  <a:gd name="connsiteY20" fmla="*/ 30575 h 43434"/>
                  <a:gd name="connsiteX21" fmla="*/ 28480 w 36385"/>
                  <a:gd name="connsiteY21" fmla="*/ 26289 h 43434"/>
                  <a:gd name="connsiteX22" fmla="*/ 27718 w 36385"/>
                  <a:gd name="connsiteY22" fmla="*/ 22003 h 43434"/>
                  <a:gd name="connsiteX23" fmla="*/ 25527 w 36385"/>
                  <a:gd name="connsiteY23" fmla="*/ 18669 h 43434"/>
                  <a:gd name="connsiteX24" fmla="*/ 22193 w 36385"/>
                  <a:gd name="connsiteY24" fmla="*/ 16478 h 43434"/>
                  <a:gd name="connsiteX25" fmla="*/ 18098 w 36385"/>
                  <a:gd name="connsiteY25" fmla="*/ 15716 h 43434"/>
                  <a:gd name="connsiteX26" fmla="*/ 14002 w 36385"/>
                  <a:gd name="connsiteY26" fmla="*/ 16478 h 43434"/>
                  <a:gd name="connsiteX27" fmla="*/ 10668 w 36385"/>
                  <a:gd name="connsiteY27" fmla="*/ 18669 h 43434"/>
                  <a:gd name="connsiteX28" fmla="*/ 8477 w 36385"/>
                  <a:gd name="connsiteY28" fmla="*/ 22003 h 43434"/>
                  <a:gd name="connsiteX29" fmla="*/ 7715 w 36385"/>
                  <a:gd name="connsiteY29" fmla="*/ 26289 h 43434"/>
                  <a:gd name="connsiteX30" fmla="*/ 8477 w 36385"/>
                  <a:gd name="connsiteY30" fmla="*/ 30575 h 43434"/>
                  <a:gd name="connsiteX31" fmla="*/ 10668 w 36385"/>
                  <a:gd name="connsiteY31" fmla="*/ 33909 h 43434"/>
                  <a:gd name="connsiteX32" fmla="*/ 14002 w 36385"/>
                  <a:gd name="connsiteY32" fmla="*/ 36100 h 43434"/>
                  <a:gd name="connsiteX33" fmla="*/ 18098 w 36385"/>
                  <a:gd name="connsiteY33" fmla="*/ 36862 h 43434"/>
                  <a:gd name="connsiteX34" fmla="*/ 13811 w 36385"/>
                  <a:gd name="connsiteY34" fmla="*/ 6858 h 43434"/>
                  <a:gd name="connsiteX35" fmla="*/ 20193 w 36385"/>
                  <a:gd name="connsiteY35" fmla="*/ 0 h 43434"/>
                  <a:gd name="connsiteX36" fmla="*/ 28099 w 36385"/>
                  <a:gd name="connsiteY36" fmla="*/ 0 h 43434"/>
                  <a:gd name="connsiteX37" fmla="*/ 19526 w 36385"/>
                  <a:gd name="connsiteY37" fmla="*/ 6858 h 43434"/>
                  <a:gd name="connsiteX38" fmla="*/ 13716 w 36385"/>
                  <a:gd name="connsiteY38" fmla="*/ 6858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6385" h="43434">
                    <a:moveTo>
                      <a:pt x="18193" y="43339"/>
                    </a:moveTo>
                    <a:cubicBezTo>
                      <a:pt x="15526" y="43339"/>
                      <a:pt x="13144" y="42958"/>
                      <a:pt x="10954" y="42100"/>
                    </a:cubicBezTo>
                    <a:cubicBezTo>
                      <a:pt x="8763" y="41243"/>
                      <a:pt x="6763" y="40005"/>
                      <a:pt x="5144" y="38481"/>
                    </a:cubicBezTo>
                    <a:cubicBezTo>
                      <a:pt x="3524" y="36957"/>
                      <a:pt x="2191" y="35147"/>
                      <a:pt x="1333" y="33052"/>
                    </a:cubicBezTo>
                    <a:cubicBezTo>
                      <a:pt x="476" y="30956"/>
                      <a:pt x="0" y="28670"/>
                      <a:pt x="0" y="26194"/>
                    </a:cubicBezTo>
                    <a:cubicBezTo>
                      <a:pt x="0" y="23717"/>
                      <a:pt x="476" y="21431"/>
                      <a:pt x="1333" y="19336"/>
                    </a:cubicBezTo>
                    <a:cubicBezTo>
                      <a:pt x="2191" y="17240"/>
                      <a:pt x="3524" y="15430"/>
                      <a:pt x="5144" y="13906"/>
                    </a:cubicBezTo>
                    <a:cubicBezTo>
                      <a:pt x="6763" y="12382"/>
                      <a:pt x="8763" y="11144"/>
                      <a:pt x="10954" y="10287"/>
                    </a:cubicBezTo>
                    <a:cubicBezTo>
                      <a:pt x="13144" y="9430"/>
                      <a:pt x="15526" y="9049"/>
                      <a:pt x="18193" y="9049"/>
                    </a:cubicBezTo>
                    <a:cubicBezTo>
                      <a:pt x="20860" y="9049"/>
                      <a:pt x="23241" y="9430"/>
                      <a:pt x="25432" y="10287"/>
                    </a:cubicBezTo>
                    <a:cubicBezTo>
                      <a:pt x="27623" y="11144"/>
                      <a:pt x="29527" y="12287"/>
                      <a:pt x="31242" y="13906"/>
                    </a:cubicBezTo>
                    <a:cubicBezTo>
                      <a:pt x="32861" y="15430"/>
                      <a:pt x="34195" y="17240"/>
                      <a:pt x="35052" y="19336"/>
                    </a:cubicBezTo>
                    <a:cubicBezTo>
                      <a:pt x="35909" y="21431"/>
                      <a:pt x="36385" y="23717"/>
                      <a:pt x="36385" y="26194"/>
                    </a:cubicBezTo>
                    <a:cubicBezTo>
                      <a:pt x="36385" y="28670"/>
                      <a:pt x="35909" y="30956"/>
                      <a:pt x="35052" y="33052"/>
                    </a:cubicBezTo>
                    <a:cubicBezTo>
                      <a:pt x="34195" y="35147"/>
                      <a:pt x="32861" y="36957"/>
                      <a:pt x="31242" y="38576"/>
                    </a:cubicBezTo>
                    <a:cubicBezTo>
                      <a:pt x="29623" y="40196"/>
                      <a:pt x="27623" y="41339"/>
                      <a:pt x="25432" y="42196"/>
                    </a:cubicBezTo>
                    <a:cubicBezTo>
                      <a:pt x="23241" y="43053"/>
                      <a:pt x="20860" y="43434"/>
                      <a:pt x="18193" y="43434"/>
                    </a:cubicBezTo>
                    <a:close/>
                    <a:moveTo>
                      <a:pt x="18098" y="36862"/>
                    </a:moveTo>
                    <a:cubicBezTo>
                      <a:pt x="19621" y="36862"/>
                      <a:pt x="20955" y="36576"/>
                      <a:pt x="22193" y="36100"/>
                    </a:cubicBezTo>
                    <a:cubicBezTo>
                      <a:pt x="23431" y="35624"/>
                      <a:pt x="24575" y="34862"/>
                      <a:pt x="25527" y="33909"/>
                    </a:cubicBezTo>
                    <a:cubicBezTo>
                      <a:pt x="26479" y="32956"/>
                      <a:pt x="27242" y="31814"/>
                      <a:pt x="27718" y="30575"/>
                    </a:cubicBezTo>
                    <a:cubicBezTo>
                      <a:pt x="28289" y="29337"/>
                      <a:pt x="28480" y="27813"/>
                      <a:pt x="28480" y="26289"/>
                    </a:cubicBezTo>
                    <a:cubicBezTo>
                      <a:pt x="28480" y="24765"/>
                      <a:pt x="28194" y="23241"/>
                      <a:pt x="27718" y="22003"/>
                    </a:cubicBezTo>
                    <a:cubicBezTo>
                      <a:pt x="27242" y="20765"/>
                      <a:pt x="26479" y="19622"/>
                      <a:pt x="25527" y="18669"/>
                    </a:cubicBezTo>
                    <a:cubicBezTo>
                      <a:pt x="24575" y="17717"/>
                      <a:pt x="23431" y="16954"/>
                      <a:pt x="22193" y="16478"/>
                    </a:cubicBezTo>
                    <a:cubicBezTo>
                      <a:pt x="20955" y="15907"/>
                      <a:pt x="19526" y="15716"/>
                      <a:pt x="18098" y="15716"/>
                    </a:cubicBezTo>
                    <a:cubicBezTo>
                      <a:pt x="16669" y="15716"/>
                      <a:pt x="15240" y="16002"/>
                      <a:pt x="14002" y="16478"/>
                    </a:cubicBezTo>
                    <a:cubicBezTo>
                      <a:pt x="12763" y="16954"/>
                      <a:pt x="11621" y="17717"/>
                      <a:pt x="10668" y="18669"/>
                    </a:cubicBezTo>
                    <a:cubicBezTo>
                      <a:pt x="9715" y="19622"/>
                      <a:pt x="9049" y="20765"/>
                      <a:pt x="8477" y="22003"/>
                    </a:cubicBezTo>
                    <a:cubicBezTo>
                      <a:pt x="7906" y="23241"/>
                      <a:pt x="7715" y="24670"/>
                      <a:pt x="7715" y="26289"/>
                    </a:cubicBezTo>
                    <a:cubicBezTo>
                      <a:pt x="7715" y="27908"/>
                      <a:pt x="8001" y="29337"/>
                      <a:pt x="8477" y="30575"/>
                    </a:cubicBezTo>
                    <a:cubicBezTo>
                      <a:pt x="8953" y="31814"/>
                      <a:pt x="9715" y="32956"/>
                      <a:pt x="10668" y="33909"/>
                    </a:cubicBezTo>
                    <a:cubicBezTo>
                      <a:pt x="11621" y="34862"/>
                      <a:pt x="12668" y="35624"/>
                      <a:pt x="14002" y="36100"/>
                    </a:cubicBezTo>
                    <a:cubicBezTo>
                      <a:pt x="15335" y="36576"/>
                      <a:pt x="16669" y="36862"/>
                      <a:pt x="18098" y="36862"/>
                    </a:cubicBezTo>
                    <a:close/>
                    <a:moveTo>
                      <a:pt x="13811" y="6858"/>
                    </a:moveTo>
                    <a:lnTo>
                      <a:pt x="20193" y="0"/>
                    </a:lnTo>
                    <a:lnTo>
                      <a:pt x="28099" y="0"/>
                    </a:lnTo>
                    <a:lnTo>
                      <a:pt x="19526" y="6858"/>
                    </a:lnTo>
                    <a:lnTo>
                      <a:pt x="13716" y="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20439705-A345-60E5-4CBE-C14C900E9C0C}"/>
                  </a:ext>
                </a:extLst>
              </p:cNvPr>
              <p:cNvSpPr/>
              <p:nvPr/>
            </p:nvSpPr>
            <p:spPr>
              <a:xfrm>
                <a:off x="6410610" y="3597592"/>
                <a:ext cx="32194" cy="34289"/>
              </a:xfrm>
              <a:custGeom>
                <a:avLst/>
                <a:gdLst>
                  <a:gd name="connsiteX0" fmla="*/ 18098 w 32194"/>
                  <a:gd name="connsiteY0" fmla="*/ 34290 h 34289"/>
                  <a:gd name="connsiteX1" fmla="*/ 10858 w 32194"/>
                  <a:gd name="connsiteY1" fmla="*/ 33052 h 34289"/>
                  <a:gd name="connsiteX2" fmla="*/ 5144 w 32194"/>
                  <a:gd name="connsiteY2" fmla="*/ 29432 h 34289"/>
                  <a:gd name="connsiteX3" fmla="*/ 1333 w 32194"/>
                  <a:gd name="connsiteY3" fmla="*/ 24003 h 34289"/>
                  <a:gd name="connsiteX4" fmla="*/ 0 w 32194"/>
                  <a:gd name="connsiteY4" fmla="*/ 17145 h 34289"/>
                  <a:gd name="connsiteX5" fmla="*/ 1333 w 32194"/>
                  <a:gd name="connsiteY5" fmla="*/ 10287 h 34289"/>
                  <a:gd name="connsiteX6" fmla="*/ 5144 w 32194"/>
                  <a:gd name="connsiteY6" fmla="*/ 4858 h 34289"/>
                  <a:gd name="connsiteX7" fmla="*/ 10954 w 32194"/>
                  <a:gd name="connsiteY7" fmla="*/ 1238 h 34289"/>
                  <a:gd name="connsiteX8" fmla="*/ 18288 w 32194"/>
                  <a:gd name="connsiteY8" fmla="*/ 0 h 34289"/>
                  <a:gd name="connsiteX9" fmla="*/ 26194 w 32194"/>
                  <a:gd name="connsiteY9" fmla="*/ 1429 h 34289"/>
                  <a:gd name="connsiteX10" fmla="*/ 32195 w 32194"/>
                  <a:gd name="connsiteY10" fmla="*/ 5715 h 34289"/>
                  <a:gd name="connsiteX11" fmla="*/ 27337 w 32194"/>
                  <a:gd name="connsiteY11" fmla="*/ 10287 h 34289"/>
                  <a:gd name="connsiteX12" fmla="*/ 23336 w 32194"/>
                  <a:gd name="connsiteY12" fmla="*/ 7429 h 34289"/>
                  <a:gd name="connsiteX13" fmla="*/ 18669 w 32194"/>
                  <a:gd name="connsiteY13" fmla="*/ 6477 h 34289"/>
                  <a:gd name="connsiteX14" fmla="*/ 14288 w 32194"/>
                  <a:gd name="connsiteY14" fmla="*/ 7239 h 34289"/>
                  <a:gd name="connsiteX15" fmla="*/ 10858 w 32194"/>
                  <a:gd name="connsiteY15" fmla="*/ 9430 h 34289"/>
                  <a:gd name="connsiteX16" fmla="*/ 8668 w 32194"/>
                  <a:gd name="connsiteY16" fmla="*/ 12764 h 34289"/>
                  <a:gd name="connsiteX17" fmla="*/ 7906 w 32194"/>
                  <a:gd name="connsiteY17" fmla="*/ 17050 h 34289"/>
                  <a:gd name="connsiteX18" fmla="*/ 8668 w 32194"/>
                  <a:gd name="connsiteY18" fmla="*/ 21336 h 34289"/>
                  <a:gd name="connsiteX19" fmla="*/ 10858 w 32194"/>
                  <a:gd name="connsiteY19" fmla="*/ 24765 h 34289"/>
                  <a:gd name="connsiteX20" fmla="*/ 14288 w 32194"/>
                  <a:gd name="connsiteY20" fmla="*/ 26956 h 34289"/>
                  <a:gd name="connsiteX21" fmla="*/ 18669 w 32194"/>
                  <a:gd name="connsiteY21" fmla="*/ 27718 h 34289"/>
                  <a:gd name="connsiteX22" fmla="*/ 23146 w 32194"/>
                  <a:gd name="connsiteY22" fmla="*/ 26956 h 34289"/>
                  <a:gd name="connsiteX23" fmla="*/ 27337 w 32194"/>
                  <a:gd name="connsiteY23" fmla="*/ 24479 h 34289"/>
                  <a:gd name="connsiteX24" fmla="*/ 31718 w 32194"/>
                  <a:gd name="connsiteY24" fmla="*/ 30004 h 34289"/>
                  <a:gd name="connsiteX25" fmla="*/ 25432 w 32194"/>
                  <a:gd name="connsiteY25" fmla="*/ 33147 h 34289"/>
                  <a:gd name="connsiteX26" fmla="*/ 18288 w 32194"/>
                  <a:gd name="connsiteY26" fmla="*/ 34195 h 34289"/>
                  <a:gd name="connsiteX27" fmla="*/ 24575 w 32194"/>
                  <a:gd name="connsiteY27" fmla="*/ 29051 h 34289"/>
                  <a:gd name="connsiteX28" fmla="*/ 24575 w 32194"/>
                  <a:gd name="connsiteY28" fmla="*/ 16573 h 34289"/>
                  <a:gd name="connsiteX29" fmla="*/ 31623 w 32194"/>
                  <a:gd name="connsiteY29" fmla="*/ 16573 h 34289"/>
                  <a:gd name="connsiteX30" fmla="*/ 31623 w 32194"/>
                  <a:gd name="connsiteY30" fmla="*/ 30099 h 34289"/>
                  <a:gd name="connsiteX31" fmla="*/ 24575 w 32194"/>
                  <a:gd name="connsiteY31" fmla="*/ 29146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194" h="34289">
                    <a:moveTo>
                      <a:pt x="18098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621" y="0"/>
                      <a:pt x="18288" y="0"/>
                    </a:cubicBezTo>
                    <a:cubicBezTo>
                      <a:pt x="21241" y="0"/>
                      <a:pt x="23908" y="476"/>
                      <a:pt x="26194" y="1429"/>
                    </a:cubicBezTo>
                    <a:cubicBezTo>
                      <a:pt x="28575" y="2381"/>
                      <a:pt x="30575" y="3810"/>
                      <a:pt x="32195" y="5715"/>
                    </a:cubicBezTo>
                    <a:lnTo>
                      <a:pt x="27337" y="10287"/>
                    </a:lnTo>
                    <a:cubicBezTo>
                      <a:pt x="26098" y="8953"/>
                      <a:pt x="24765" y="8001"/>
                      <a:pt x="23336" y="7429"/>
                    </a:cubicBezTo>
                    <a:cubicBezTo>
                      <a:pt x="21908" y="6858"/>
                      <a:pt x="20383" y="6477"/>
                      <a:pt x="18669" y="6477"/>
                    </a:cubicBezTo>
                    <a:cubicBezTo>
                      <a:pt x="17050" y="6477"/>
                      <a:pt x="15621" y="6763"/>
                      <a:pt x="14288" y="7239"/>
                    </a:cubicBezTo>
                    <a:cubicBezTo>
                      <a:pt x="12954" y="7715"/>
                      <a:pt x="11811" y="8477"/>
                      <a:pt x="10858" y="9430"/>
                    </a:cubicBezTo>
                    <a:cubicBezTo>
                      <a:pt x="9906" y="10382"/>
                      <a:pt x="9144" y="11525"/>
                      <a:pt x="8668" y="12764"/>
                    </a:cubicBezTo>
                    <a:cubicBezTo>
                      <a:pt x="8096" y="14097"/>
                      <a:pt x="7906" y="15526"/>
                      <a:pt x="7906" y="17050"/>
                    </a:cubicBezTo>
                    <a:cubicBezTo>
                      <a:pt x="7906" y="18574"/>
                      <a:pt x="8192" y="20002"/>
                      <a:pt x="8668" y="21336"/>
                    </a:cubicBezTo>
                    <a:cubicBezTo>
                      <a:pt x="9144" y="22670"/>
                      <a:pt x="9906" y="23813"/>
                      <a:pt x="10858" y="24765"/>
                    </a:cubicBezTo>
                    <a:cubicBezTo>
                      <a:pt x="11811" y="25718"/>
                      <a:pt x="12954" y="26479"/>
                      <a:pt x="14288" y="26956"/>
                    </a:cubicBezTo>
                    <a:cubicBezTo>
                      <a:pt x="15621" y="27527"/>
                      <a:pt x="17050" y="27718"/>
                      <a:pt x="18669" y="27718"/>
                    </a:cubicBezTo>
                    <a:cubicBezTo>
                      <a:pt x="20288" y="27718"/>
                      <a:pt x="21622" y="27432"/>
                      <a:pt x="23146" y="26956"/>
                    </a:cubicBezTo>
                    <a:cubicBezTo>
                      <a:pt x="24670" y="26479"/>
                      <a:pt x="26003" y="25622"/>
                      <a:pt x="27337" y="24479"/>
                    </a:cubicBezTo>
                    <a:lnTo>
                      <a:pt x="31718" y="30004"/>
                    </a:lnTo>
                    <a:cubicBezTo>
                      <a:pt x="29908" y="31432"/>
                      <a:pt x="27813" y="32480"/>
                      <a:pt x="25432" y="33147"/>
                    </a:cubicBezTo>
                    <a:cubicBezTo>
                      <a:pt x="23050" y="33814"/>
                      <a:pt x="20669" y="34195"/>
                      <a:pt x="18288" y="34195"/>
                    </a:cubicBezTo>
                    <a:close/>
                    <a:moveTo>
                      <a:pt x="24575" y="29051"/>
                    </a:moveTo>
                    <a:lnTo>
                      <a:pt x="24575" y="16573"/>
                    </a:lnTo>
                    <a:lnTo>
                      <a:pt x="31623" y="16573"/>
                    </a:lnTo>
                    <a:lnTo>
                      <a:pt x="31623" y="30099"/>
                    </a:lnTo>
                    <a:lnTo>
                      <a:pt x="24575" y="29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81D00725-5306-7B32-75EF-09C5E40E2AE8}"/>
                  </a:ext>
                </a:extLst>
              </p:cNvPr>
              <p:cNvSpPr/>
              <p:nvPr/>
            </p:nvSpPr>
            <p:spPr>
              <a:xfrm>
                <a:off x="6458806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FC2511FD-ECCC-1DB5-6B73-D5FC9F162B9B}"/>
                  </a:ext>
                </a:extLst>
              </p:cNvPr>
              <p:cNvSpPr/>
              <p:nvPr/>
            </p:nvSpPr>
            <p:spPr>
              <a:xfrm>
                <a:off x="6481762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C502C413-9272-BF54-9506-3198BA59B32C}"/>
                  </a:ext>
                </a:extLst>
              </p:cNvPr>
              <p:cNvSpPr/>
              <p:nvPr/>
            </p:nvSpPr>
            <p:spPr>
              <a:xfrm>
                <a:off x="6526148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3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3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7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7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7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3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2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2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7" y="27813"/>
                    </a:moveTo>
                    <a:cubicBezTo>
                      <a:pt x="19621" y="27813"/>
                      <a:pt x="20955" y="27527"/>
                      <a:pt x="22193" y="27051"/>
                    </a:cubicBezTo>
                    <a:cubicBezTo>
                      <a:pt x="23431" y="26575"/>
                      <a:pt x="24574" y="25813"/>
                      <a:pt x="25527" y="24860"/>
                    </a:cubicBezTo>
                    <a:cubicBezTo>
                      <a:pt x="26479" y="23908"/>
                      <a:pt x="27241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1" y="11716"/>
                      <a:pt x="26479" y="10573"/>
                      <a:pt x="25527" y="9620"/>
                    </a:cubicBezTo>
                    <a:cubicBezTo>
                      <a:pt x="24574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7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3" y="7906"/>
                      <a:pt x="11620" y="8668"/>
                      <a:pt x="10668" y="9620"/>
                    </a:cubicBezTo>
                    <a:cubicBezTo>
                      <a:pt x="9715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3" y="22765"/>
                      <a:pt x="9715" y="23908"/>
                      <a:pt x="10668" y="24860"/>
                    </a:cubicBezTo>
                    <a:cubicBezTo>
                      <a:pt x="11620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7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14F5443A-9B00-CD42-1908-4C79E853F0A9}"/>
                  </a:ext>
                </a:extLst>
              </p:cNvPr>
              <p:cNvSpPr/>
              <p:nvPr/>
            </p:nvSpPr>
            <p:spPr>
              <a:xfrm>
                <a:off x="660072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80E32A19-8FD6-B53D-0766-501328A97C87}"/>
                  </a:ext>
                </a:extLst>
              </p:cNvPr>
              <p:cNvSpPr/>
              <p:nvPr/>
            </p:nvSpPr>
            <p:spPr>
              <a:xfrm>
                <a:off x="6623112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2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1" y="22955"/>
                      <a:pt x="18955" y="22479"/>
                    </a:cubicBezTo>
                    <a:cubicBezTo>
                      <a:pt x="18288" y="21907"/>
                      <a:pt x="17336" y="21526"/>
                      <a:pt x="16192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8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F3AE6AD6-E4F4-221F-9967-807B45C50214}"/>
                  </a:ext>
                </a:extLst>
              </p:cNvPr>
              <p:cNvSpPr/>
              <p:nvPr/>
            </p:nvSpPr>
            <p:spPr>
              <a:xfrm>
                <a:off x="6661784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43EB01C7-94BB-8909-EAC0-E3E077039F0E}"/>
                  </a:ext>
                </a:extLst>
              </p:cNvPr>
              <p:cNvSpPr/>
              <p:nvPr/>
            </p:nvSpPr>
            <p:spPr>
              <a:xfrm>
                <a:off x="6702361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3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3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2 w 31718"/>
                  <a:gd name="connsiteY16" fmla="*/ 12859 h 34289"/>
                  <a:gd name="connsiteX17" fmla="*/ 7810 w 31718"/>
                  <a:gd name="connsiteY17" fmla="*/ 17145 h 34289"/>
                  <a:gd name="connsiteX18" fmla="*/ 8572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0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3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0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6" y="6858"/>
                      <a:pt x="20002" y="6572"/>
                      <a:pt x="18383" y="6572"/>
                    </a:cubicBezTo>
                    <a:cubicBezTo>
                      <a:pt x="16859" y="6572"/>
                      <a:pt x="15430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2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2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0" y="27432"/>
                      <a:pt x="16859" y="27718"/>
                      <a:pt x="18383" y="27718"/>
                    </a:cubicBezTo>
                    <a:cubicBezTo>
                      <a:pt x="20002" y="27718"/>
                      <a:pt x="21526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7CA24516-522D-7BAA-C608-A235AA0352AA}"/>
                  </a:ext>
                </a:extLst>
              </p:cNvPr>
              <p:cNvSpPr/>
              <p:nvPr/>
            </p:nvSpPr>
            <p:spPr>
              <a:xfrm>
                <a:off x="6748747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7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7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6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3" y="23527"/>
                      <a:pt x="17336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7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7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1E2370F-A140-AF58-BC2B-7F0E7B449471}"/>
                  </a:ext>
                </a:extLst>
              </p:cNvPr>
              <p:cNvSpPr/>
              <p:nvPr/>
            </p:nvSpPr>
            <p:spPr>
              <a:xfrm>
                <a:off x="6793229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557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E63EAC7-0EB7-8FD3-36DF-693CF2381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09" y="-779612"/>
            <a:ext cx="12409217" cy="87747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3718D0-4A59-FD6E-CB5E-D959D18EBE91}"/>
              </a:ext>
            </a:extLst>
          </p:cNvPr>
          <p:cNvSpPr txBox="1"/>
          <p:nvPr userDrawn="1"/>
        </p:nvSpPr>
        <p:spPr>
          <a:xfrm>
            <a:off x="2327030" y="3192264"/>
            <a:ext cx="753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SENTIR PARA </a:t>
            </a:r>
            <a:r>
              <a:rPr lang="es-419" sz="4800" b="1" dirty="0">
                <a:solidFill>
                  <a:srgbClr val="C00000"/>
                </a:solidFill>
                <a:latin typeface="Montserrat" pitchFamily="2" charset="0"/>
              </a:rPr>
              <a:t>CRECER</a:t>
            </a:r>
            <a:endParaRPr lang="es-EC" sz="4800" b="1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06734C-8E0C-114F-A48B-2549593CE67B}"/>
              </a:ext>
            </a:extLst>
          </p:cNvPr>
          <p:cNvSpPr txBox="1"/>
          <p:nvPr userDrawn="1"/>
        </p:nvSpPr>
        <p:spPr>
          <a:xfrm>
            <a:off x="2620107" y="1992804"/>
            <a:ext cx="220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Salvar</a:t>
            </a:r>
            <a:endParaRPr lang="es-EC" sz="2800" b="1" dirty="0">
              <a:solidFill>
                <a:schemeClr val="tx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4CF2A4-71CB-6EFE-8544-098906D2915C}"/>
              </a:ext>
            </a:extLst>
          </p:cNvPr>
          <p:cNvSpPr txBox="1"/>
          <p:nvPr userDrawn="1"/>
        </p:nvSpPr>
        <p:spPr>
          <a:xfrm>
            <a:off x="5193322" y="2312300"/>
            <a:ext cx="31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Proteger</a:t>
            </a:r>
            <a:endParaRPr lang="es-EC" sz="2800" b="1" dirty="0">
              <a:solidFill>
                <a:schemeClr val="tx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28B2E7-5594-935B-6692-76C1D285211A}"/>
              </a:ext>
            </a:extLst>
          </p:cNvPr>
          <p:cNvSpPr txBox="1"/>
          <p:nvPr userDrawn="1"/>
        </p:nvSpPr>
        <p:spPr>
          <a:xfrm>
            <a:off x="2380557" y="4437891"/>
            <a:ext cx="268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Decidir</a:t>
            </a:r>
            <a:endParaRPr lang="es-EC" sz="2800" b="1" dirty="0">
              <a:solidFill>
                <a:schemeClr val="tx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66437-3F1A-FFFA-3564-E683CA7E49E9}"/>
              </a:ext>
            </a:extLst>
          </p:cNvPr>
          <p:cNvSpPr txBox="1"/>
          <p:nvPr userDrawn="1"/>
        </p:nvSpPr>
        <p:spPr>
          <a:xfrm>
            <a:off x="8053755" y="2003228"/>
            <a:ext cx="31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Liderar</a:t>
            </a:r>
            <a:endParaRPr lang="es-EC" sz="2800" b="1" dirty="0">
              <a:solidFill>
                <a:schemeClr val="tx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791C8-BF77-94DC-5FE5-80B393DF67D8}"/>
              </a:ext>
            </a:extLst>
          </p:cNvPr>
          <p:cNvSpPr txBox="1"/>
          <p:nvPr userDrawn="1"/>
        </p:nvSpPr>
        <p:spPr>
          <a:xfrm>
            <a:off x="6283571" y="4380005"/>
            <a:ext cx="317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Prevenir</a:t>
            </a:r>
            <a:endParaRPr lang="es-EC" sz="2800" b="1" dirty="0">
              <a:solidFill>
                <a:schemeClr val="tx1">
                  <a:lumMod val="50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3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ángulo 83">
            <a:extLst>
              <a:ext uri="{FF2B5EF4-FFF2-40B4-BE49-F238E27FC236}">
                <a16:creationId xmlns:a16="http://schemas.microsoft.com/office/drawing/2014/main" id="{9998D265-8B88-F268-C9B5-AE7A93DBFA37}"/>
              </a:ext>
            </a:extLst>
          </p:cNvPr>
          <p:cNvSpPr/>
          <p:nvPr userDrawn="1"/>
        </p:nvSpPr>
        <p:spPr>
          <a:xfrm>
            <a:off x="0" y="4784436"/>
            <a:ext cx="12192000" cy="2073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6" name="Marcador de posición de imagen 85">
            <a:extLst>
              <a:ext uri="{FF2B5EF4-FFF2-40B4-BE49-F238E27FC236}">
                <a16:creationId xmlns:a16="http://schemas.microsoft.com/office/drawing/2014/main" id="{D1F03B4C-700E-8296-6949-F20D38DE9D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84725"/>
          </a:xfrm>
        </p:spPr>
        <p:txBody>
          <a:bodyPr/>
          <a:lstStyle/>
          <a:p>
            <a:endParaRPr lang="es-EC"/>
          </a:p>
        </p:txBody>
      </p: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2738FD24-98ED-7BAB-189E-A6332F12ABC0}"/>
              </a:ext>
            </a:extLst>
          </p:cNvPr>
          <p:cNvCxnSpPr/>
          <p:nvPr userDrawn="1"/>
        </p:nvCxnSpPr>
        <p:spPr>
          <a:xfrm>
            <a:off x="7675419" y="5357091"/>
            <a:ext cx="0" cy="9975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Marcador de texto 89">
            <a:extLst>
              <a:ext uri="{FF2B5EF4-FFF2-40B4-BE49-F238E27FC236}">
                <a16:creationId xmlns:a16="http://schemas.microsoft.com/office/drawing/2014/main" id="{68B1771E-DE57-BA5C-F71B-4A615282FE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97238" y="5357092"/>
            <a:ext cx="4146550" cy="997672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419" dirty="0"/>
              <a:t>Título</a:t>
            </a:r>
            <a:endParaRPr lang="es-EC" dirty="0"/>
          </a:p>
        </p:txBody>
      </p:sp>
      <p:sp>
        <p:nvSpPr>
          <p:cNvPr id="94" name="Marcador de texto 89">
            <a:extLst>
              <a:ext uri="{FF2B5EF4-FFF2-40B4-BE49-F238E27FC236}">
                <a16:creationId xmlns:a16="http://schemas.microsoft.com/office/drawing/2014/main" id="{593A98E6-00EC-7098-9302-6D9511C47B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0435" y="5393892"/>
            <a:ext cx="4146550" cy="997672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419" dirty="0"/>
              <a:t>Subtítulos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2340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4926BA4-8585-0B8E-D004-6D3E99A12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3917F903-4570-01D1-6EA2-93990B557982}"/>
              </a:ext>
            </a:extLst>
          </p:cNvPr>
          <p:cNvGrpSpPr/>
          <p:nvPr userDrawn="1"/>
        </p:nvGrpSpPr>
        <p:grpSpPr>
          <a:xfrm>
            <a:off x="10082501" y="345331"/>
            <a:ext cx="1700264" cy="471354"/>
            <a:chOff x="338137" y="280676"/>
            <a:chExt cx="1453705" cy="403002"/>
          </a:xfrm>
        </p:grpSpPr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id="{812A9FB9-DBE4-BAD4-0913-F9EB13026E84}"/>
                </a:ext>
              </a:extLst>
            </p:cNvPr>
            <p:cNvGrpSpPr/>
            <p:nvPr/>
          </p:nvGrpSpPr>
          <p:grpSpPr>
            <a:xfrm>
              <a:off x="338137" y="280676"/>
              <a:ext cx="1453705" cy="324135"/>
              <a:chOff x="5367337" y="3228975"/>
              <a:chExt cx="1453705" cy="324135"/>
            </a:xfrm>
            <a:solidFill>
              <a:schemeClr val="bg1">
                <a:lumMod val="65000"/>
              </a:schemeClr>
            </a:solidFill>
          </p:grpSpPr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7BBAA0C5-11FA-6FB4-1B8E-D97A7F13E61E}"/>
                  </a:ext>
                </a:extLst>
              </p:cNvPr>
              <p:cNvSpPr/>
              <p:nvPr/>
            </p:nvSpPr>
            <p:spPr>
              <a:xfrm>
                <a:off x="5388958" y="3249644"/>
                <a:ext cx="81914" cy="282702"/>
              </a:xfrm>
              <a:custGeom>
                <a:avLst/>
                <a:gdLst>
                  <a:gd name="connsiteX0" fmla="*/ 64199 w 81914"/>
                  <a:gd name="connsiteY0" fmla="*/ 247269 h 282702"/>
                  <a:gd name="connsiteX1" fmla="*/ 64199 w 81914"/>
                  <a:gd name="connsiteY1" fmla="*/ 35433 h 282702"/>
                  <a:gd name="connsiteX2" fmla="*/ 81915 w 81914"/>
                  <a:gd name="connsiteY2" fmla="*/ 35433 h 282702"/>
                  <a:gd name="connsiteX3" fmla="*/ 81915 w 81914"/>
                  <a:gd name="connsiteY3" fmla="*/ 0 h 282702"/>
                  <a:gd name="connsiteX4" fmla="*/ 0 w 81914"/>
                  <a:gd name="connsiteY4" fmla="*/ 0 h 282702"/>
                  <a:gd name="connsiteX5" fmla="*/ 0 w 81914"/>
                  <a:gd name="connsiteY5" fmla="*/ 35433 h 282702"/>
                  <a:gd name="connsiteX6" fmla="*/ 17717 w 81914"/>
                  <a:gd name="connsiteY6" fmla="*/ 35433 h 282702"/>
                  <a:gd name="connsiteX7" fmla="*/ 17717 w 81914"/>
                  <a:gd name="connsiteY7" fmla="*/ 247269 h 282702"/>
                  <a:gd name="connsiteX8" fmla="*/ 0 w 81914"/>
                  <a:gd name="connsiteY8" fmla="*/ 247269 h 282702"/>
                  <a:gd name="connsiteX9" fmla="*/ 0 w 81914"/>
                  <a:gd name="connsiteY9" fmla="*/ 282702 h 282702"/>
                  <a:gd name="connsiteX10" fmla="*/ 81915 w 81914"/>
                  <a:gd name="connsiteY10" fmla="*/ 282702 h 282702"/>
                  <a:gd name="connsiteX11" fmla="*/ 81915 w 81914"/>
                  <a:gd name="connsiteY11" fmla="*/ 247269 h 282702"/>
                  <a:gd name="connsiteX12" fmla="*/ 64199 w 81914"/>
                  <a:gd name="connsiteY12" fmla="*/ 247269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914" h="282702">
                    <a:moveTo>
                      <a:pt x="64199" y="247269"/>
                    </a:moveTo>
                    <a:lnTo>
                      <a:pt x="64199" y="35433"/>
                    </a:lnTo>
                    <a:lnTo>
                      <a:pt x="81915" y="35433"/>
                    </a:lnTo>
                    <a:lnTo>
                      <a:pt x="81915" y="0"/>
                    </a:lnTo>
                    <a:lnTo>
                      <a:pt x="0" y="0"/>
                    </a:lnTo>
                    <a:lnTo>
                      <a:pt x="0" y="35433"/>
                    </a:lnTo>
                    <a:lnTo>
                      <a:pt x="17717" y="35433"/>
                    </a:lnTo>
                    <a:lnTo>
                      <a:pt x="17717" y="247269"/>
                    </a:lnTo>
                    <a:lnTo>
                      <a:pt x="0" y="247269"/>
                    </a:lnTo>
                    <a:lnTo>
                      <a:pt x="0" y="282702"/>
                    </a:lnTo>
                    <a:lnTo>
                      <a:pt x="81915" y="282702"/>
                    </a:lnTo>
                    <a:lnTo>
                      <a:pt x="81915" y="247269"/>
                    </a:lnTo>
                    <a:lnTo>
                      <a:pt x="64199" y="2472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145EF351-00C9-B844-A359-D5FC5D8E603A}"/>
                  </a:ext>
                </a:extLst>
              </p:cNvPr>
              <p:cNvSpPr/>
              <p:nvPr/>
            </p:nvSpPr>
            <p:spPr>
              <a:xfrm>
                <a:off x="5542787" y="3249644"/>
                <a:ext cx="185356" cy="282511"/>
              </a:xfrm>
              <a:custGeom>
                <a:avLst/>
                <a:gdLst>
                  <a:gd name="connsiteX0" fmla="*/ 185071 w 185356"/>
                  <a:gd name="connsiteY0" fmla="*/ 153734 h 282511"/>
                  <a:gd name="connsiteX1" fmla="*/ 148781 w 185356"/>
                  <a:gd name="connsiteY1" fmla="*/ 119158 h 282511"/>
                  <a:gd name="connsiteX2" fmla="*/ 46482 w 185356"/>
                  <a:gd name="connsiteY2" fmla="*/ 119158 h 282511"/>
                  <a:gd name="connsiteX3" fmla="*/ 46482 w 185356"/>
                  <a:gd name="connsiteY3" fmla="*/ 44291 h 282511"/>
                  <a:gd name="connsiteX4" fmla="*/ 138589 w 185356"/>
                  <a:gd name="connsiteY4" fmla="*/ 44291 h 282511"/>
                  <a:gd name="connsiteX5" fmla="*/ 138589 w 185356"/>
                  <a:gd name="connsiteY5" fmla="*/ 69533 h 282511"/>
                  <a:gd name="connsiteX6" fmla="*/ 185071 w 185356"/>
                  <a:gd name="connsiteY6" fmla="*/ 69533 h 282511"/>
                  <a:gd name="connsiteX7" fmla="*/ 185071 w 185356"/>
                  <a:gd name="connsiteY7" fmla="*/ 33242 h 282511"/>
                  <a:gd name="connsiteX8" fmla="*/ 148304 w 185356"/>
                  <a:gd name="connsiteY8" fmla="*/ 0 h 282511"/>
                  <a:gd name="connsiteX9" fmla="*/ 123539 w 185356"/>
                  <a:gd name="connsiteY9" fmla="*/ 0 h 282511"/>
                  <a:gd name="connsiteX10" fmla="*/ 93440 w 185356"/>
                  <a:gd name="connsiteY10" fmla="*/ 190 h 282511"/>
                  <a:gd name="connsiteX11" fmla="*/ 63532 w 185356"/>
                  <a:gd name="connsiteY11" fmla="*/ 381 h 282511"/>
                  <a:gd name="connsiteX12" fmla="*/ 38957 w 185356"/>
                  <a:gd name="connsiteY12" fmla="*/ 381 h 282511"/>
                  <a:gd name="connsiteX13" fmla="*/ 0 w 185356"/>
                  <a:gd name="connsiteY13" fmla="*/ 35338 h 282511"/>
                  <a:gd name="connsiteX14" fmla="*/ 0 w 185356"/>
                  <a:gd name="connsiteY14" fmla="*/ 136303 h 282511"/>
                  <a:gd name="connsiteX15" fmla="*/ 28384 w 185356"/>
                  <a:gd name="connsiteY15" fmla="*/ 163354 h 282511"/>
                  <a:gd name="connsiteX16" fmla="*/ 138684 w 185356"/>
                  <a:gd name="connsiteY16" fmla="*/ 163354 h 282511"/>
                  <a:gd name="connsiteX17" fmla="*/ 138684 w 185356"/>
                  <a:gd name="connsiteY17" fmla="*/ 238220 h 282511"/>
                  <a:gd name="connsiteX18" fmla="*/ 46577 w 185356"/>
                  <a:gd name="connsiteY18" fmla="*/ 238220 h 282511"/>
                  <a:gd name="connsiteX19" fmla="*/ 46577 w 185356"/>
                  <a:gd name="connsiteY19" fmla="*/ 212503 h 282511"/>
                  <a:gd name="connsiteX20" fmla="*/ 95 w 185356"/>
                  <a:gd name="connsiteY20" fmla="*/ 212503 h 282511"/>
                  <a:gd name="connsiteX21" fmla="*/ 95 w 185356"/>
                  <a:gd name="connsiteY21" fmla="*/ 248412 h 282511"/>
                  <a:gd name="connsiteX22" fmla="*/ 36005 w 185356"/>
                  <a:gd name="connsiteY22" fmla="*/ 282512 h 282511"/>
                  <a:gd name="connsiteX23" fmla="*/ 145447 w 185356"/>
                  <a:gd name="connsiteY23" fmla="*/ 282512 h 282511"/>
                  <a:gd name="connsiteX24" fmla="*/ 185357 w 185356"/>
                  <a:gd name="connsiteY24" fmla="*/ 245269 h 282511"/>
                  <a:gd name="connsiteX25" fmla="*/ 185357 w 185356"/>
                  <a:gd name="connsiteY25" fmla="*/ 153543 h 28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5356" h="282511">
                    <a:moveTo>
                      <a:pt x="185071" y="153734"/>
                    </a:moveTo>
                    <a:lnTo>
                      <a:pt x="148781" y="119158"/>
                    </a:lnTo>
                    <a:lnTo>
                      <a:pt x="46482" y="119158"/>
                    </a:lnTo>
                    <a:lnTo>
                      <a:pt x="46482" y="44291"/>
                    </a:lnTo>
                    <a:lnTo>
                      <a:pt x="138589" y="44291"/>
                    </a:lnTo>
                    <a:lnTo>
                      <a:pt x="138589" y="69533"/>
                    </a:lnTo>
                    <a:lnTo>
                      <a:pt x="185071" y="69533"/>
                    </a:lnTo>
                    <a:lnTo>
                      <a:pt x="185071" y="33242"/>
                    </a:lnTo>
                    <a:lnTo>
                      <a:pt x="148304" y="0"/>
                    </a:lnTo>
                    <a:lnTo>
                      <a:pt x="123539" y="0"/>
                    </a:lnTo>
                    <a:cubicBezTo>
                      <a:pt x="113824" y="0"/>
                      <a:pt x="103727" y="0"/>
                      <a:pt x="93440" y="190"/>
                    </a:cubicBezTo>
                    <a:cubicBezTo>
                      <a:pt x="83058" y="381"/>
                      <a:pt x="73152" y="381"/>
                      <a:pt x="63532" y="381"/>
                    </a:cubicBezTo>
                    <a:lnTo>
                      <a:pt x="38957" y="381"/>
                    </a:lnTo>
                    <a:lnTo>
                      <a:pt x="0" y="35338"/>
                    </a:lnTo>
                    <a:lnTo>
                      <a:pt x="0" y="136303"/>
                    </a:lnTo>
                    <a:lnTo>
                      <a:pt x="28384" y="163354"/>
                    </a:lnTo>
                    <a:lnTo>
                      <a:pt x="138684" y="163354"/>
                    </a:lnTo>
                    <a:lnTo>
                      <a:pt x="138684" y="238220"/>
                    </a:lnTo>
                    <a:lnTo>
                      <a:pt x="46577" y="238220"/>
                    </a:lnTo>
                    <a:lnTo>
                      <a:pt x="46577" y="212503"/>
                    </a:lnTo>
                    <a:lnTo>
                      <a:pt x="95" y="212503"/>
                    </a:lnTo>
                    <a:lnTo>
                      <a:pt x="95" y="248412"/>
                    </a:lnTo>
                    <a:lnTo>
                      <a:pt x="36005" y="282512"/>
                    </a:lnTo>
                    <a:lnTo>
                      <a:pt x="145447" y="282512"/>
                    </a:lnTo>
                    <a:lnTo>
                      <a:pt x="185357" y="245269"/>
                    </a:lnTo>
                    <a:lnTo>
                      <a:pt x="185357" y="153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 dirty="0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7AC146B8-A9FB-D819-AD02-50506DC69F84}"/>
                  </a:ext>
                </a:extLst>
              </p:cNvPr>
              <p:cNvSpPr/>
              <p:nvPr/>
            </p:nvSpPr>
            <p:spPr>
              <a:xfrm>
                <a:off x="5796914" y="3249644"/>
                <a:ext cx="210026" cy="282702"/>
              </a:xfrm>
              <a:custGeom>
                <a:avLst/>
                <a:gdLst>
                  <a:gd name="connsiteX0" fmla="*/ 0 w 210026"/>
                  <a:gd name="connsiteY0" fmla="*/ 0 h 282702"/>
                  <a:gd name="connsiteX1" fmla="*/ 0 w 210026"/>
                  <a:gd name="connsiteY1" fmla="*/ 64294 h 282702"/>
                  <a:gd name="connsiteX2" fmla="*/ 28956 w 210026"/>
                  <a:gd name="connsiteY2" fmla="*/ 64294 h 282702"/>
                  <a:gd name="connsiteX3" fmla="*/ 28956 w 210026"/>
                  <a:gd name="connsiteY3" fmla="*/ 44291 h 282702"/>
                  <a:gd name="connsiteX4" fmla="*/ 82391 w 210026"/>
                  <a:gd name="connsiteY4" fmla="*/ 44291 h 282702"/>
                  <a:gd name="connsiteX5" fmla="*/ 82391 w 210026"/>
                  <a:gd name="connsiteY5" fmla="*/ 243650 h 282702"/>
                  <a:gd name="connsiteX6" fmla="*/ 64294 w 210026"/>
                  <a:gd name="connsiteY6" fmla="*/ 243650 h 282702"/>
                  <a:gd name="connsiteX7" fmla="*/ 64294 w 210026"/>
                  <a:gd name="connsiteY7" fmla="*/ 282702 h 282702"/>
                  <a:gd name="connsiteX8" fmla="*/ 146685 w 210026"/>
                  <a:gd name="connsiteY8" fmla="*/ 282702 h 282702"/>
                  <a:gd name="connsiteX9" fmla="*/ 146685 w 210026"/>
                  <a:gd name="connsiteY9" fmla="*/ 243650 h 282702"/>
                  <a:gd name="connsiteX10" fmla="*/ 128492 w 210026"/>
                  <a:gd name="connsiteY10" fmla="*/ 243650 h 282702"/>
                  <a:gd name="connsiteX11" fmla="*/ 128492 w 210026"/>
                  <a:gd name="connsiteY11" fmla="*/ 44291 h 282702"/>
                  <a:gd name="connsiteX12" fmla="*/ 181642 w 210026"/>
                  <a:gd name="connsiteY12" fmla="*/ 44291 h 282702"/>
                  <a:gd name="connsiteX13" fmla="*/ 181642 w 210026"/>
                  <a:gd name="connsiteY13" fmla="*/ 64294 h 282702"/>
                  <a:gd name="connsiteX14" fmla="*/ 210026 w 210026"/>
                  <a:gd name="connsiteY14" fmla="*/ 64294 h 282702"/>
                  <a:gd name="connsiteX15" fmla="*/ 210026 w 210026"/>
                  <a:gd name="connsiteY15" fmla="*/ 0 h 282702"/>
                  <a:gd name="connsiteX16" fmla="*/ 0 w 210026"/>
                  <a:gd name="connsiteY16" fmla="*/ 0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" h="282702">
                    <a:moveTo>
                      <a:pt x="0" y="0"/>
                    </a:moveTo>
                    <a:lnTo>
                      <a:pt x="0" y="64294"/>
                    </a:lnTo>
                    <a:lnTo>
                      <a:pt x="28956" y="64294"/>
                    </a:lnTo>
                    <a:lnTo>
                      <a:pt x="28956" y="44291"/>
                    </a:lnTo>
                    <a:lnTo>
                      <a:pt x="82391" y="44291"/>
                    </a:lnTo>
                    <a:lnTo>
                      <a:pt x="82391" y="243650"/>
                    </a:lnTo>
                    <a:lnTo>
                      <a:pt x="64294" y="243650"/>
                    </a:lnTo>
                    <a:lnTo>
                      <a:pt x="64294" y="282702"/>
                    </a:lnTo>
                    <a:lnTo>
                      <a:pt x="146685" y="282702"/>
                    </a:lnTo>
                    <a:lnTo>
                      <a:pt x="146685" y="243650"/>
                    </a:lnTo>
                    <a:lnTo>
                      <a:pt x="128492" y="243650"/>
                    </a:lnTo>
                    <a:lnTo>
                      <a:pt x="128492" y="44291"/>
                    </a:lnTo>
                    <a:lnTo>
                      <a:pt x="181642" y="44291"/>
                    </a:lnTo>
                    <a:lnTo>
                      <a:pt x="181642" y="64294"/>
                    </a:lnTo>
                    <a:lnTo>
                      <a:pt x="210026" y="64294"/>
                    </a:lnTo>
                    <a:lnTo>
                      <a:pt x="2100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397F6E58-99DE-6D88-1408-D36690657C35}"/>
                  </a:ext>
                </a:extLst>
              </p:cNvPr>
              <p:cNvSpPr/>
              <p:nvPr/>
            </p:nvSpPr>
            <p:spPr>
              <a:xfrm>
                <a:off x="6067614" y="3250120"/>
                <a:ext cx="193643" cy="282225"/>
              </a:xfrm>
              <a:custGeom>
                <a:avLst/>
                <a:gdLst>
                  <a:gd name="connsiteX0" fmla="*/ 193643 w 193643"/>
                  <a:gd name="connsiteY0" fmla="*/ 193167 h 282225"/>
                  <a:gd name="connsiteX1" fmla="*/ 147066 w 193643"/>
                  <a:gd name="connsiteY1" fmla="*/ 193167 h 282225"/>
                  <a:gd name="connsiteX2" fmla="*/ 147066 w 193643"/>
                  <a:gd name="connsiteY2" fmla="*/ 238316 h 282225"/>
                  <a:gd name="connsiteX3" fmla="*/ 46577 w 193643"/>
                  <a:gd name="connsiteY3" fmla="*/ 238316 h 282225"/>
                  <a:gd name="connsiteX4" fmla="*/ 46577 w 193643"/>
                  <a:gd name="connsiteY4" fmla="*/ 43815 h 282225"/>
                  <a:gd name="connsiteX5" fmla="*/ 147066 w 193643"/>
                  <a:gd name="connsiteY5" fmla="*/ 43815 h 282225"/>
                  <a:gd name="connsiteX6" fmla="*/ 147066 w 193643"/>
                  <a:gd name="connsiteY6" fmla="*/ 87725 h 282225"/>
                  <a:gd name="connsiteX7" fmla="*/ 193643 w 193643"/>
                  <a:gd name="connsiteY7" fmla="*/ 87725 h 282225"/>
                  <a:gd name="connsiteX8" fmla="*/ 193643 w 193643"/>
                  <a:gd name="connsiteY8" fmla="*/ 27051 h 282225"/>
                  <a:gd name="connsiteX9" fmla="*/ 165259 w 193643"/>
                  <a:gd name="connsiteY9" fmla="*/ 0 h 282225"/>
                  <a:gd name="connsiteX10" fmla="*/ 28385 w 193643"/>
                  <a:gd name="connsiteY10" fmla="*/ 0 h 282225"/>
                  <a:gd name="connsiteX11" fmla="*/ 0 w 193643"/>
                  <a:gd name="connsiteY11" fmla="*/ 27051 h 282225"/>
                  <a:gd name="connsiteX12" fmla="*/ 0 w 193643"/>
                  <a:gd name="connsiteY12" fmla="*/ 255175 h 282225"/>
                  <a:gd name="connsiteX13" fmla="*/ 28385 w 193643"/>
                  <a:gd name="connsiteY13" fmla="*/ 282226 h 282225"/>
                  <a:gd name="connsiteX14" fmla="*/ 165259 w 193643"/>
                  <a:gd name="connsiteY14" fmla="*/ 282226 h 282225"/>
                  <a:gd name="connsiteX15" fmla="*/ 193643 w 193643"/>
                  <a:gd name="connsiteY15" fmla="*/ 255175 h 282225"/>
                  <a:gd name="connsiteX16" fmla="*/ 193643 w 193643"/>
                  <a:gd name="connsiteY16" fmla="*/ 193167 h 28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643" h="282225">
                    <a:moveTo>
                      <a:pt x="193643" y="193167"/>
                    </a:moveTo>
                    <a:lnTo>
                      <a:pt x="147066" y="193167"/>
                    </a:lnTo>
                    <a:lnTo>
                      <a:pt x="147066" y="238316"/>
                    </a:lnTo>
                    <a:lnTo>
                      <a:pt x="46577" y="238316"/>
                    </a:lnTo>
                    <a:lnTo>
                      <a:pt x="46577" y="43815"/>
                    </a:lnTo>
                    <a:lnTo>
                      <a:pt x="147066" y="43815"/>
                    </a:lnTo>
                    <a:lnTo>
                      <a:pt x="147066" y="87725"/>
                    </a:lnTo>
                    <a:lnTo>
                      <a:pt x="193643" y="87725"/>
                    </a:lnTo>
                    <a:lnTo>
                      <a:pt x="193643" y="27051"/>
                    </a:lnTo>
                    <a:lnTo>
                      <a:pt x="165259" y="0"/>
                    </a:lnTo>
                    <a:lnTo>
                      <a:pt x="28385" y="0"/>
                    </a:lnTo>
                    <a:lnTo>
                      <a:pt x="0" y="27051"/>
                    </a:lnTo>
                    <a:lnTo>
                      <a:pt x="0" y="255175"/>
                    </a:lnTo>
                    <a:lnTo>
                      <a:pt x="28385" y="282226"/>
                    </a:lnTo>
                    <a:lnTo>
                      <a:pt x="165259" y="282226"/>
                    </a:lnTo>
                    <a:lnTo>
                      <a:pt x="193643" y="255175"/>
                    </a:lnTo>
                    <a:lnTo>
                      <a:pt x="193643" y="1931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9DCB7810-BC23-D867-22F7-95596AE0EF73}"/>
                  </a:ext>
                </a:extLst>
              </p:cNvPr>
              <p:cNvSpPr/>
              <p:nvPr/>
            </p:nvSpPr>
            <p:spPr>
              <a:xfrm>
                <a:off x="6332981" y="3250120"/>
                <a:ext cx="204216" cy="282130"/>
              </a:xfrm>
              <a:custGeom>
                <a:avLst/>
                <a:gdLst>
                  <a:gd name="connsiteX0" fmla="*/ 191453 w 204216"/>
                  <a:gd name="connsiteY0" fmla="*/ 249460 h 282130"/>
                  <a:gd name="connsiteX1" fmla="*/ 191453 w 204216"/>
                  <a:gd name="connsiteY1" fmla="*/ 193167 h 282130"/>
                  <a:gd name="connsiteX2" fmla="*/ 156877 w 204216"/>
                  <a:gd name="connsiteY2" fmla="*/ 160782 h 282130"/>
                  <a:gd name="connsiteX3" fmla="*/ 191453 w 204216"/>
                  <a:gd name="connsiteY3" fmla="*/ 127159 h 282130"/>
                  <a:gd name="connsiteX4" fmla="*/ 191453 w 204216"/>
                  <a:gd name="connsiteY4" fmla="*/ 27051 h 282130"/>
                  <a:gd name="connsiteX5" fmla="*/ 163068 w 204216"/>
                  <a:gd name="connsiteY5" fmla="*/ 0 h 282130"/>
                  <a:gd name="connsiteX6" fmla="*/ 0 w 204216"/>
                  <a:gd name="connsiteY6" fmla="*/ 0 h 282130"/>
                  <a:gd name="connsiteX7" fmla="*/ 0 w 204216"/>
                  <a:gd name="connsiteY7" fmla="*/ 43815 h 282130"/>
                  <a:gd name="connsiteX8" fmla="*/ 18193 w 204216"/>
                  <a:gd name="connsiteY8" fmla="*/ 43815 h 282130"/>
                  <a:gd name="connsiteX9" fmla="*/ 18193 w 204216"/>
                  <a:gd name="connsiteY9" fmla="*/ 249365 h 282130"/>
                  <a:gd name="connsiteX10" fmla="*/ 0 w 204216"/>
                  <a:gd name="connsiteY10" fmla="*/ 249365 h 282130"/>
                  <a:gd name="connsiteX11" fmla="*/ 0 w 204216"/>
                  <a:gd name="connsiteY11" fmla="*/ 282131 h 282130"/>
                  <a:gd name="connsiteX12" fmla="*/ 82391 w 204216"/>
                  <a:gd name="connsiteY12" fmla="*/ 282131 h 282130"/>
                  <a:gd name="connsiteX13" fmla="*/ 82391 w 204216"/>
                  <a:gd name="connsiteY13" fmla="*/ 249365 h 282130"/>
                  <a:gd name="connsiteX14" fmla="*/ 64199 w 204216"/>
                  <a:gd name="connsiteY14" fmla="*/ 249365 h 282130"/>
                  <a:gd name="connsiteX15" fmla="*/ 64199 w 204216"/>
                  <a:gd name="connsiteY15" fmla="*/ 183356 h 282130"/>
                  <a:gd name="connsiteX16" fmla="*/ 144875 w 204216"/>
                  <a:gd name="connsiteY16" fmla="*/ 183356 h 282130"/>
                  <a:gd name="connsiteX17" fmla="*/ 144875 w 204216"/>
                  <a:gd name="connsiteY17" fmla="*/ 249365 h 282130"/>
                  <a:gd name="connsiteX18" fmla="*/ 130683 w 204216"/>
                  <a:gd name="connsiteY18" fmla="*/ 249365 h 282130"/>
                  <a:gd name="connsiteX19" fmla="*/ 130683 w 204216"/>
                  <a:gd name="connsiteY19" fmla="*/ 282131 h 282130"/>
                  <a:gd name="connsiteX20" fmla="*/ 204216 w 204216"/>
                  <a:gd name="connsiteY20" fmla="*/ 282131 h 282130"/>
                  <a:gd name="connsiteX21" fmla="*/ 204216 w 204216"/>
                  <a:gd name="connsiteY21" fmla="*/ 249365 h 282130"/>
                  <a:gd name="connsiteX22" fmla="*/ 191357 w 204216"/>
                  <a:gd name="connsiteY22" fmla="*/ 249365 h 282130"/>
                  <a:gd name="connsiteX23" fmla="*/ 125444 w 204216"/>
                  <a:gd name="connsiteY23" fmla="*/ 120968 h 282130"/>
                  <a:gd name="connsiteX24" fmla="*/ 83820 w 204216"/>
                  <a:gd name="connsiteY24" fmla="*/ 120968 h 282130"/>
                  <a:gd name="connsiteX25" fmla="*/ 83820 w 204216"/>
                  <a:gd name="connsiteY25" fmla="*/ 62484 h 282130"/>
                  <a:gd name="connsiteX26" fmla="*/ 125444 w 204216"/>
                  <a:gd name="connsiteY26" fmla="*/ 62484 h 282130"/>
                  <a:gd name="connsiteX27" fmla="*/ 125444 w 204216"/>
                  <a:gd name="connsiteY27" fmla="*/ 120968 h 28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4216" h="282130">
                    <a:moveTo>
                      <a:pt x="191453" y="249460"/>
                    </a:moveTo>
                    <a:lnTo>
                      <a:pt x="191453" y="193167"/>
                    </a:lnTo>
                    <a:lnTo>
                      <a:pt x="156877" y="160782"/>
                    </a:lnTo>
                    <a:lnTo>
                      <a:pt x="191453" y="127159"/>
                    </a:lnTo>
                    <a:lnTo>
                      <a:pt x="191453" y="27051"/>
                    </a:lnTo>
                    <a:lnTo>
                      <a:pt x="163068" y="0"/>
                    </a:lnTo>
                    <a:lnTo>
                      <a:pt x="0" y="0"/>
                    </a:lnTo>
                    <a:lnTo>
                      <a:pt x="0" y="43815"/>
                    </a:lnTo>
                    <a:lnTo>
                      <a:pt x="18193" y="43815"/>
                    </a:lnTo>
                    <a:lnTo>
                      <a:pt x="18193" y="249365"/>
                    </a:lnTo>
                    <a:lnTo>
                      <a:pt x="0" y="249365"/>
                    </a:lnTo>
                    <a:lnTo>
                      <a:pt x="0" y="282131"/>
                    </a:lnTo>
                    <a:lnTo>
                      <a:pt x="82391" y="282131"/>
                    </a:lnTo>
                    <a:lnTo>
                      <a:pt x="82391" y="249365"/>
                    </a:lnTo>
                    <a:lnTo>
                      <a:pt x="64199" y="249365"/>
                    </a:lnTo>
                    <a:lnTo>
                      <a:pt x="64199" y="183356"/>
                    </a:lnTo>
                    <a:lnTo>
                      <a:pt x="144875" y="183356"/>
                    </a:lnTo>
                    <a:lnTo>
                      <a:pt x="144875" y="249365"/>
                    </a:lnTo>
                    <a:lnTo>
                      <a:pt x="130683" y="249365"/>
                    </a:lnTo>
                    <a:lnTo>
                      <a:pt x="130683" y="282131"/>
                    </a:lnTo>
                    <a:lnTo>
                      <a:pt x="204216" y="282131"/>
                    </a:lnTo>
                    <a:lnTo>
                      <a:pt x="204216" y="249365"/>
                    </a:lnTo>
                    <a:lnTo>
                      <a:pt x="191357" y="249365"/>
                    </a:lnTo>
                    <a:close/>
                    <a:moveTo>
                      <a:pt x="125444" y="120968"/>
                    </a:moveTo>
                    <a:lnTo>
                      <a:pt x="83820" y="120968"/>
                    </a:lnTo>
                    <a:lnTo>
                      <a:pt x="83820" y="62484"/>
                    </a:lnTo>
                    <a:lnTo>
                      <a:pt x="125444" y="62484"/>
                    </a:lnTo>
                    <a:lnTo>
                      <a:pt x="125444" y="1209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B8895EF2-92E9-9DB4-F5A7-3649AAF7E949}"/>
                  </a:ext>
                </a:extLst>
              </p:cNvPr>
              <p:cNvSpPr/>
              <p:nvPr/>
            </p:nvSpPr>
            <p:spPr>
              <a:xfrm>
                <a:off x="5367337" y="3228975"/>
                <a:ext cx="125063" cy="324135"/>
              </a:xfrm>
              <a:custGeom>
                <a:avLst/>
                <a:gdLst>
                  <a:gd name="connsiteX0" fmla="*/ 125063 w 125063"/>
                  <a:gd name="connsiteY0" fmla="*/ 324041 h 324135"/>
                  <a:gd name="connsiteX1" fmla="*/ 0 w 125063"/>
                  <a:gd name="connsiteY1" fmla="*/ 324041 h 324135"/>
                  <a:gd name="connsiteX2" fmla="*/ 0 w 125063"/>
                  <a:gd name="connsiteY2" fmla="*/ 247174 h 324135"/>
                  <a:gd name="connsiteX3" fmla="*/ 17717 w 125063"/>
                  <a:gd name="connsiteY3" fmla="*/ 247174 h 324135"/>
                  <a:gd name="connsiteX4" fmla="*/ 17717 w 125063"/>
                  <a:gd name="connsiteY4" fmla="*/ 76867 h 324135"/>
                  <a:gd name="connsiteX5" fmla="*/ 0 w 125063"/>
                  <a:gd name="connsiteY5" fmla="*/ 76867 h 324135"/>
                  <a:gd name="connsiteX6" fmla="*/ 0 w 125063"/>
                  <a:gd name="connsiteY6" fmla="*/ 0 h 324135"/>
                  <a:gd name="connsiteX7" fmla="*/ 125063 w 125063"/>
                  <a:gd name="connsiteY7" fmla="*/ 0 h 324135"/>
                  <a:gd name="connsiteX8" fmla="*/ 125063 w 125063"/>
                  <a:gd name="connsiteY8" fmla="*/ 76867 h 324135"/>
                  <a:gd name="connsiteX9" fmla="*/ 107347 w 125063"/>
                  <a:gd name="connsiteY9" fmla="*/ 76867 h 324135"/>
                  <a:gd name="connsiteX10" fmla="*/ 107347 w 125063"/>
                  <a:gd name="connsiteY10" fmla="*/ 247269 h 324135"/>
                  <a:gd name="connsiteX11" fmla="*/ 125063 w 125063"/>
                  <a:gd name="connsiteY11" fmla="*/ 247269 h 324135"/>
                  <a:gd name="connsiteX12" fmla="*/ 125063 w 125063"/>
                  <a:gd name="connsiteY12" fmla="*/ 324136 h 324135"/>
                  <a:gd name="connsiteX13" fmla="*/ 4191 w 125063"/>
                  <a:gd name="connsiteY13" fmla="*/ 319850 h 324135"/>
                  <a:gd name="connsiteX14" fmla="*/ 120968 w 125063"/>
                  <a:gd name="connsiteY14" fmla="*/ 319850 h 324135"/>
                  <a:gd name="connsiteX15" fmla="*/ 120968 w 125063"/>
                  <a:gd name="connsiteY15" fmla="*/ 251365 h 324135"/>
                  <a:gd name="connsiteX16" fmla="*/ 103251 w 125063"/>
                  <a:gd name="connsiteY16" fmla="*/ 251365 h 324135"/>
                  <a:gd name="connsiteX17" fmla="*/ 103251 w 125063"/>
                  <a:gd name="connsiteY17" fmla="*/ 72676 h 324135"/>
                  <a:gd name="connsiteX18" fmla="*/ 120968 w 125063"/>
                  <a:gd name="connsiteY18" fmla="*/ 72676 h 324135"/>
                  <a:gd name="connsiteX19" fmla="*/ 120968 w 125063"/>
                  <a:gd name="connsiteY19" fmla="*/ 4191 h 324135"/>
                  <a:gd name="connsiteX20" fmla="*/ 4191 w 125063"/>
                  <a:gd name="connsiteY20" fmla="*/ 4191 h 324135"/>
                  <a:gd name="connsiteX21" fmla="*/ 4191 w 125063"/>
                  <a:gd name="connsiteY21" fmla="*/ 72676 h 324135"/>
                  <a:gd name="connsiteX22" fmla="*/ 21908 w 125063"/>
                  <a:gd name="connsiteY22" fmla="*/ 72676 h 324135"/>
                  <a:gd name="connsiteX23" fmla="*/ 21908 w 125063"/>
                  <a:gd name="connsiteY23" fmla="*/ 251365 h 324135"/>
                  <a:gd name="connsiteX24" fmla="*/ 4191 w 125063"/>
                  <a:gd name="connsiteY24" fmla="*/ 251365 h 324135"/>
                  <a:gd name="connsiteX25" fmla="*/ 4191 w 125063"/>
                  <a:gd name="connsiteY25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5063" h="324135">
                    <a:moveTo>
                      <a:pt x="125063" y="324041"/>
                    </a:moveTo>
                    <a:lnTo>
                      <a:pt x="0" y="324041"/>
                    </a:lnTo>
                    <a:lnTo>
                      <a:pt x="0" y="247174"/>
                    </a:lnTo>
                    <a:lnTo>
                      <a:pt x="17717" y="247174"/>
                    </a:lnTo>
                    <a:lnTo>
                      <a:pt x="17717" y="76867"/>
                    </a:lnTo>
                    <a:lnTo>
                      <a:pt x="0" y="76867"/>
                    </a:lnTo>
                    <a:lnTo>
                      <a:pt x="0" y="0"/>
                    </a:lnTo>
                    <a:lnTo>
                      <a:pt x="125063" y="0"/>
                    </a:lnTo>
                    <a:lnTo>
                      <a:pt x="125063" y="76867"/>
                    </a:lnTo>
                    <a:lnTo>
                      <a:pt x="107347" y="76867"/>
                    </a:lnTo>
                    <a:lnTo>
                      <a:pt x="107347" y="247269"/>
                    </a:lnTo>
                    <a:lnTo>
                      <a:pt x="125063" y="247269"/>
                    </a:lnTo>
                    <a:lnTo>
                      <a:pt x="125063" y="324136"/>
                    </a:lnTo>
                    <a:close/>
                    <a:moveTo>
                      <a:pt x="4191" y="319850"/>
                    </a:moveTo>
                    <a:lnTo>
                      <a:pt x="120968" y="319850"/>
                    </a:lnTo>
                    <a:lnTo>
                      <a:pt x="120968" y="251365"/>
                    </a:lnTo>
                    <a:lnTo>
                      <a:pt x="103251" y="251365"/>
                    </a:lnTo>
                    <a:lnTo>
                      <a:pt x="103251" y="72676"/>
                    </a:lnTo>
                    <a:lnTo>
                      <a:pt x="120968" y="72676"/>
                    </a:lnTo>
                    <a:lnTo>
                      <a:pt x="120968" y="4191"/>
                    </a:lnTo>
                    <a:lnTo>
                      <a:pt x="4191" y="4191"/>
                    </a:lnTo>
                    <a:lnTo>
                      <a:pt x="4191" y="72676"/>
                    </a:lnTo>
                    <a:lnTo>
                      <a:pt x="21908" y="72676"/>
                    </a:lnTo>
                    <a:lnTo>
                      <a:pt x="21908" y="251365"/>
                    </a:lnTo>
                    <a:lnTo>
                      <a:pt x="4191" y="251365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2D7D1E5E-61DB-52F7-939E-E0CF55B63A59}"/>
                  </a:ext>
                </a:extLst>
              </p:cNvPr>
              <p:cNvSpPr/>
              <p:nvPr/>
            </p:nvSpPr>
            <p:spPr>
              <a:xfrm>
                <a:off x="5520975" y="3228975"/>
                <a:ext cx="228600" cy="324135"/>
              </a:xfrm>
              <a:custGeom>
                <a:avLst/>
                <a:gdLst>
                  <a:gd name="connsiteX0" fmla="*/ 176213 w 228600"/>
                  <a:gd name="connsiteY0" fmla="*/ 324041 h 324135"/>
                  <a:gd name="connsiteX1" fmla="*/ 48292 w 228600"/>
                  <a:gd name="connsiteY1" fmla="*/ 324041 h 324135"/>
                  <a:gd name="connsiteX2" fmla="*/ 95 w 228600"/>
                  <a:gd name="connsiteY2" fmla="*/ 278130 h 324135"/>
                  <a:gd name="connsiteX3" fmla="*/ 95 w 228600"/>
                  <a:gd name="connsiteY3" fmla="*/ 212693 h 324135"/>
                  <a:gd name="connsiteX4" fmla="*/ 89726 w 228600"/>
                  <a:gd name="connsiteY4" fmla="*/ 212693 h 324135"/>
                  <a:gd name="connsiteX5" fmla="*/ 89726 w 228600"/>
                  <a:gd name="connsiteY5" fmla="*/ 238411 h 324135"/>
                  <a:gd name="connsiteX6" fmla="*/ 138684 w 228600"/>
                  <a:gd name="connsiteY6" fmla="*/ 238411 h 324135"/>
                  <a:gd name="connsiteX7" fmla="*/ 138684 w 228600"/>
                  <a:gd name="connsiteY7" fmla="*/ 204883 h 324135"/>
                  <a:gd name="connsiteX8" fmla="*/ 40672 w 228600"/>
                  <a:gd name="connsiteY8" fmla="*/ 204883 h 324135"/>
                  <a:gd name="connsiteX9" fmla="*/ 0 w 228600"/>
                  <a:gd name="connsiteY9" fmla="*/ 166021 h 324135"/>
                  <a:gd name="connsiteX10" fmla="*/ 0 w 228600"/>
                  <a:gd name="connsiteY10" fmla="*/ 47244 h 324135"/>
                  <a:gd name="connsiteX11" fmla="*/ 51435 w 228600"/>
                  <a:gd name="connsiteY11" fmla="*/ 476 h 324135"/>
                  <a:gd name="connsiteX12" fmla="*/ 179356 w 228600"/>
                  <a:gd name="connsiteY12" fmla="*/ 0 h 324135"/>
                  <a:gd name="connsiteX13" fmla="*/ 228505 w 228600"/>
                  <a:gd name="connsiteY13" fmla="*/ 45053 h 324135"/>
                  <a:gd name="connsiteX14" fmla="*/ 228505 w 228600"/>
                  <a:gd name="connsiteY14" fmla="*/ 110966 h 324135"/>
                  <a:gd name="connsiteX15" fmla="*/ 138875 w 228600"/>
                  <a:gd name="connsiteY15" fmla="*/ 110966 h 324135"/>
                  <a:gd name="connsiteX16" fmla="*/ 138875 w 228600"/>
                  <a:gd name="connsiteY16" fmla="*/ 85725 h 324135"/>
                  <a:gd name="connsiteX17" fmla="*/ 89916 w 228600"/>
                  <a:gd name="connsiteY17" fmla="*/ 85725 h 324135"/>
                  <a:gd name="connsiteX18" fmla="*/ 89916 w 228600"/>
                  <a:gd name="connsiteY18" fmla="*/ 119253 h 324135"/>
                  <a:gd name="connsiteX19" fmla="*/ 179927 w 228600"/>
                  <a:gd name="connsiteY19" fmla="*/ 119253 h 324135"/>
                  <a:gd name="connsiteX20" fmla="*/ 228600 w 228600"/>
                  <a:gd name="connsiteY20" fmla="*/ 165640 h 324135"/>
                  <a:gd name="connsiteX21" fmla="*/ 228600 w 228600"/>
                  <a:gd name="connsiteY21" fmla="*/ 275082 h 324135"/>
                  <a:gd name="connsiteX22" fmla="*/ 176403 w 228600"/>
                  <a:gd name="connsiteY22" fmla="*/ 324136 h 324135"/>
                  <a:gd name="connsiteX23" fmla="*/ 50006 w 228600"/>
                  <a:gd name="connsiteY23" fmla="*/ 319850 h 324135"/>
                  <a:gd name="connsiteX24" fmla="*/ 174593 w 228600"/>
                  <a:gd name="connsiteY24" fmla="*/ 319850 h 324135"/>
                  <a:gd name="connsiteX25" fmla="*/ 224314 w 228600"/>
                  <a:gd name="connsiteY25" fmla="*/ 273177 h 324135"/>
                  <a:gd name="connsiteX26" fmla="*/ 224314 w 228600"/>
                  <a:gd name="connsiteY26" fmla="*/ 167354 h 324135"/>
                  <a:gd name="connsiteX27" fmla="*/ 178118 w 228600"/>
                  <a:gd name="connsiteY27" fmla="*/ 123349 h 324135"/>
                  <a:gd name="connsiteX28" fmla="*/ 85630 w 228600"/>
                  <a:gd name="connsiteY28" fmla="*/ 123349 h 324135"/>
                  <a:gd name="connsiteX29" fmla="*/ 85630 w 228600"/>
                  <a:gd name="connsiteY29" fmla="*/ 81534 h 324135"/>
                  <a:gd name="connsiteX30" fmla="*/ 142970 w 228600"/>
                  <a:gd name="connsiteY30" fmla="*/ 81534 h 324135"/>
                  <a:gd name="connsiteX31" fmla="*/ 142970 w 228600"/>
                  <a:gd name="connsiteY31" fmla="*/ 106775 h 324135"/>
                  <a:gd name="connsiteX32" fmla="*/ 224314 w 228600"/>
                  <a:gd name="connsiteY32" fmla="*/ 106775 h 324135"/>
                  <a:gd name="connsiteX33" fmla="*/ 224314 w 228600"/>
                  <a:gd name="connsiteY33" fmla="*/ 46863 h 324135"/>
                  <a:gd name="connsiteX34" fmla="*/ 177737 w 228600"/>
                  <a:gd name="connsiteY34" fmla="*/ 4191 h 324135"/>
                  <a:gd name="connsiteX35" fmla="*/ 53054 w 228600"/>
                  <a:gd name="connsiteY35" fmla="*/ 4667 h 324135"/>
                  <a:gd name="connsiteX36" fmla="*/ 4286 w 228600"/>
                  <a:gd name="connsiteY36" fmla="*/ 49149 h 324135"/>
                  <a:gd name="connsiteX37" fmla="*/ 4286 w 228600"/>
                  <a:gd name="connsiteY37" fmla="*/ 164306 h 324135"/>
                  <a:gd name="connsiteX38" fmla="*/ 42482 w 228600"/>
                  <a:gd name="connsiteY38" fmla="*/ 200787 h 324135"/>
                  <a:gd name="connsiteX39" fmla="*/ 142970 w 228600"/>
                  <a:gd name="connsiteY39" fmla="*/ 200787 h 324135"/>
                  <a:gd name="connsiteX40" fmla="*/ 142970 w 228600"/>
                  <a:gd name="connsiteY40" fmla="*/ 242602 h 324135"/>
                  <a:gd name="connsiteX41" fmla="*/ 85630 w 228600"/>
                  <a:gd name="connsiteY41" fmla="*/ 242602 h 324135"/>
                  <a:gd name="connsiteX42" fmla="*/ 85630 w 228600"/>
                  <a:gd name="connsiteY42" fmla="*/ 216884 h 324135"/>
                  <a:gd name="connsiteX43" fmla="*/ 4286 w 228600"/>
                  <a:gd name="connsiteY43" fmla="*/ 216884 h 324135"/>
                  <a:gd name="connsiteX44" fmla="*/ 4286 w 228600"/>
                  <a:gd name="connsiteY44" fmla="*/ 276416 h 324135"/>
                  <a:gd name="connsiteX45" fmla="*/ 50006 w 228600"/>
                  <a:gd name="connsiteY45" fmla="*/ 319945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8600" h="324135">
                    <a:moveTo>
                      <a:pt x="176213" y="324041"/>
                    </a:moveTo>
                    <a:lnTo>
                      <a:pt x="48292" y="324041"/>
                    </a:lnTo>
                    <a:lnTo>
                      <a:pt x="95" y="278130"/>
                    </a:lnTo>
                    <a:lnTo>
                      <a:pt x="95" y="212693"/>
                    </a:lnTo>
                    <a:lnTo>
                      <a:pt x="89726" y="212693"/>
                    </a:lnTo>
                    <a:lnTo>
                      <a:pt x="89726" y="238411"/>
                    </a:lnTo>
                    <a:lnTo>
                      <a:pt x="138684" y="238411"/>
                    </a:lnTo>
                    <a:lnTo>
                      <a:pt x="138684" y="204883"/>
                    </a:lnTo>
                    <a:lnTo>
                      <a:pt x="40672" y="204883"/>
                    </a:lnTo>
                    <a:lnTo>
                      <a:pt x="0" y="166021"/>
                    </a:lnTo>
                    <a:lnTo>
                      <a:pt x="0" y="47244"/>
                    </a:lnTo>
                    <a:lnTo>
                      <a:pt x="51435" y="476"/>
                    </a:lnTo>
                    <a:lnTo>
                      <a:pt x="179356" y="0"/>
                    </a:lnTo>
                    <a:lnTo>
                      <a:pt x="228505" y="45053"/>
                    </a:lnTo>
                    <a:lnTo>
                      <a:pt x="228505" y="110966"/>
                    </a:lnTo>
                    <a:lnTo>
                      <a:pt x="138875" y="110966"/>
                    </a:lnTo>
                    <a:lnTo>
                      <a:pt x="138875" y="85725"/>
                    </a:lnTo>
                    <a:lnTo>
                      <a:pt x="89916" y="85725"/>
                    </a:lnTo>
                    <a:lnTo>
                      <a:pt x="89916" y="119253"/>
                    </a:lnTo>
                    <a:lnTo>
                      <a:pt x="179927" y="119253"/>
                    </a:lnTo>
                    <a:lnTo>
                      <a:pt x="228600" y="165640"/>
                    </a:lnTo>
                    <a:lnTo>
                      <a:pt x="228600" y="275082"/>
                    </a:lnTo>
                    <a:lnTo>
                      <a:pt x="176403" y="324136"/>
                    </a:lnTo>
                    <a:close/>
                    <a:moveTo>
                      <a:pt x="50006" y="319850"/>
                    </a:moveTo>
                    <a:lnTo>
                      <a:pt x="174593" y="319850"/>
                    </a:lnTo>
                    <a:lnTo>
                      <a:pt x="224314" y="273177"/>
                    </a:lnTo>
                    <a:lnTo>
                      <a:pt x="224314" y="167354"/>
                    </a:lnTo>
                    <a:lnTo>
                      <a:pt x="178118" y="123349"/>
                    </a:lnTo>
                    <a:lnTo>
                      <a:pt x="85630" y="123349"/>
                    </a:lnTo>
                    <a:lnTo>
                      <a:pt x="85630" y="81534"/>
                    </a:lnTo>
                    <a:lnTo>
                      <a:pt x="142970" y="81534"/>
                    </a:lnTo>
                    <a:lnTo>
                      <a:pt x="142970" y="106775"/>
                    </a:lnTo>
                    <a:lnTo>
                      <a:pt x="224314" y="106775"/>
                    </a:lnTo>
                    <a:lnTo>
                      <a:pt x="224314" y="46863"/>
                    </a:lnTo>
                    <a:lnTo>
                      <a:pt x="177737" y="4191"/>
                    </a:lnTo>
                    <a:lnTo>
                      <a:pt x="53054" y="4667"/>
                    </a:lnTo>
                    <a:lnTo>
                      <a:pt x="4286" y="49149"/>
                    </a:lnTo>
                    <a:lnTo>
                      <a:pt x="4286" y="164306"/>
                    </a:lnTo>
                    <a:lnTo>
                      <a:pt x="42482" y="200787"/>
                    </a:lnTo>
                    <a:lnTo>
                      <a:pt x="142970" y="200787"/>
                    </a:lnTo>
                    <a:lnTo>
                      <a:pt x="142970" y="242602"/>
                    </a:lnTo>
                    <a:lnTo>
                      <a:pt x="85630" y="242602"/>
                    </a:lnTo>
                    <a:lnTo>
                      <a:pt x="85630" y="216884"/>
                    </a:lnTo>
                    <a:lnTo>
                      <a:pt x="4286" y="216884"/>
                    </a:lnTo>
                    <a:lnTo>
                      <a:pt x="4286" y="276416"/>
                    </a:lnTo>
                    <a:lnTo>
                      <a:pt x="50006" y="3199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635557F6-3C46-EC30-F190-A4F78AAB3318}"/>
                  </a:ext>
                </a:extLst>
              </p:cNvPr>
              <p:cNvSpPr/>
              <p:nvPr/>
            </p:nvSpPr>
            <p:spPr>
              <a:xfrm>
                <a:off x="5775388" y="3228975"/>
                <a:ext cx="253174" cy="324135"/>
              </a:xfrm>
              <a:custGeom>
                <a:avLst/>
                <a:gdLst>
                  <a:gd name="connsiteX0" fmla="*/ 189738 w 253174"/>
                  <a:gd name="connsiteY0" fmla="*/ 324041 h 324135"/>
                  <a:gd name="connsiteX1" fmla="*/ 64199 w 253174"/>
                  <a:gd name="connsiteY1" fmla="*/ 324041 h 324135"/>
                  <a:gd name="connsiteX2" fmla="*/ 64199 w 253174"/>
                  <a:gd name="connsiteY2" fmla="*/ 243650 h 324135"/>
                  <a:gd name="connsiteX3" fmla="*/ 82391 w 253174"/>
                  <a:gd name="connsiteY3" fmla="*/ 243650 h 324135"/>
                  <a:gd name="connsiteX4" fmla="*/ 82391 w 253174"/>
                  <a:gd name="connsiteY4" fmla="*/ 81725 h 324135"/>
                  <a:gd name="connsiteX5" fmla="*/ 72390 w 253174"/>
                  <a:gd name="connsiteY5" fmla="*/ 81725 h 324135"/>
                  <a:gd name="connsiteX6" fmla="*/ 72390 w 253174"/>
                  <a:gd name="connsiteY6" fmla="*/ 105632 h 324135"/>
                  <a:gd name="connsiteX7" fmla="*/ 0 w 253174"/>
                  <a:gd name="connsiteY7" fmla="*/ 105632 h 324135"/>
                  <a:gd name="connsiteX8" fmla="*/ 0 w 253174"/>
                  <a:gd name="connsiteY8" fmla="*/ 0 h 324135"/>
                  <a:gd name="connsiteX9" fmla="*/ 253174 w 253174"/>
                  <a:gd name="connsiteY9" fmla="*/ 0 h 324135"/>
                  <a:gd name="connsiteX10" fmla="*/ 253174 w 253174"/>
                  <a:gd name="connsiteY10" fmla="*/ 105632 h 324135"/>
                  <a:gd name="connsiteX11" fmla="*/ 181642 w 253174"/>
                  <a:gd name="connsiteY11" fmla="*/ 105632 h 324135"/>
                  <a:gd name="connsiteX12" fmla="*/ 181642 w 253174"/>
                  <a:gd name="connsiteY12" fmla="*/ 81725 h 324135"/>
                  <a:gd name="connsiteX13" fmla="*/ 171641 w 253174"/>
                  <a:gd name="connsiteY13" fmla="*/ 81725 h 324135"/>
                  <a:gd name="connsiteX14" fmla="*/ 171641 w 253174"/>
                  <a:gd name="connsiteY14" fmla="*/ 243745 h 324135"/>
                  <a:gd name="connsiteX15" fmla="*/ 189833 w 253174"/>
                  <a:gd name="connsiteY15" fmla="*/ 243745 h 324135"/>
                  <a:gd name="connsiteX16" fmla="*/ 189833 w 253174"/>
                  <a:gd name="connsiteY16" fmla="*/ 324136 h 324135"/>
                  <a:gd name="connsiteX17" fmla="*/ 68390 w 253174"/>
                  <a:gd name="connsiteY17" fmla="*/ 319850 h 324135"/>
                  <a:gd name="connsiteX18" fmla="*/ 185642 w 253174"/>
                  <a:gd name="connsiteY18" fmla="*/ 319850 h 324135"/>
                  <a:gd name="connsiteX19" fmla="*/ 185642 w 253174"/>
                  <a:gd name="connsiteY19" fmla="*/ 247841 h 324135"/>
                  <a:gd name="connsiteX20" fmla="*/ 167449 w 253174"/>
                  <a:gd name="connsiteY20" fmla="*/ 247841 h 324135"/>
                  <a:gd name="connsiteX21" fmla="*/ 167449 w 253174"/>
                  <a:gd name="connsiteY21" fmla="*/ 77534 h 324135"/>
                  <a:gd name="connsiteX22" fmla="*/ 185833 w 253174"/>
                  <a:gd name="connsiteY22" fmla="*/ 77534 h 324135"/>
                  <a:gd name="connsiteX23" fmla="*/ 185833 w 253174"/>
                  <a:gd name="connsiteY23" fmla="*/ 101441 h 324135"/>
                  <a:gd name="connsiteX24" fmla="*/ 248984 w 253174"/>
                  <a:gd name="connsiteY24" fmla="*/ 101441 h 324135"/>
                  <a:gd name="connsiteX25" fmla="*/ 248984 w 253174"/>
                  <a:gd name="connsiteY25" fmla="*/ 4191 h 324135"/>
                  <a:gd name="connsiteX26" fmla="*/ 4191 w 253174"/>
                  <a:gd name="connsiteY26" fmla="*/ 4191 h 324135"/>
                  <a:gd name="connsiteX27" fmla="*/ 4191 w 253174"/>
                  <a:gd name="connsiteY27" fmla="*/ 101441 h 324135"/>
                  <a:gd name="connsiteX28" fmla="*/ 68294 w 253174"/>
                  <a:gd name="connsiteY28" fmla="*/ 101441 h 324135"/>
                  <a:gd name="connsiteX29" fmla="*/ 68294 w 253174"/>
                  <a:gd name="connsiteY29" fmla="*/ 77534 h 324135"/>
                  <a:gd name="connsiteX30" fmla="*/ 86677 w 253174"/>
                  <a:gd name="connsiteY30" fmla="*/ 77534 h 324135"/>
                  <a:gd name="connsiteX31" fmla="*/ 86677 w 253174"/>
                  <a:gd name="connsiteY31" fmla="*/ 247841 h 324135"/>
                  <a:gd name="connsiteX32" fmla="*/ 68485 w 253174"/>
                  <a:gd name="connsiteY32" fmla="*/ 247841 h 324135"/>
                  <a:gd name="connsiteX33" fmla="*/ 68485 w 253174"/>
                  <a:gd name="connsiteY33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3174" h="324135">
                    <a:moveTo>
                      <a:pt x="189738" y="324041"/>
                    </a:moveTo>
                    <a:lnTo>
                      <a:pt x="64199" y="324041"/>
                    </a:lnTo>
                    <a:lnTo>
                      <a:pt x="64199" y="243650"/>
                    </a:lnTo>
                    <a:lnTo>
                      <a:pt x="82391" y="243650"/>
                    </a:lnTo>
                    <a:lnTo>
                      <a:pt x="82391" y="81725"/>
                    </a:lnTo>
                    <a:lnTo>
                      <a:pt x="72390" y="81725"/>
                    </a:lnTo>
                    <a:lnTo>
                      <a:pt x="72390" y="105632"/>
                    </a:lnTo>
                    <a:lnTo>
                      <a:pt x="0" y="105632"/>
                    </a:lnTo>
                    <a:lnTo>
                      <a:pt x="0" y="0"/>
                    </a:lnTo>
                    <a:lnTo>
                      <a:pt x="253174" y="0"/>
                    </a:lnTo>
                    <a:lnTo>
                      <a:pt x="253174" y="105632"/>
                    </a:lnTo>
                    <a:lnTo>
                      <a:pt x="181642" y="105632"/>
                    </a:lnTo>
                    <a:lnTo>
                      <a:pt x="181642" y="81725"/>
                    </a:lnTo>
                    <a:lnTo>
                      <a:pt x="171641" y="81725"/>
                    </a:lnTo>
                    <a:lnTo>
                      <a:pt x="171641" y="243745"/>
                    </a:lnTo>
                    <a:lnTo>
                      <a:pt x="189833" y="243745"/>
                    </a:lnTo>
                    <a:lnTo>
                      <a:pt x="189833" y="324136"/>
                    </a:lnTo>
                    <a:close/>
                    <a:moveTo>
                      <a:pt x="68390" y="319850"/>
                    </a:moveTo>
                    <a:lnTo>
                      <a:pt x="185642" y="319850"/>
                    </a:lnTo>
                    <a:lnTo>
                      <a:pt x="185642" y="247841"/>
                    </a:lnTo>
                    <a:lnTo>
                      <a:pt x="167449" y="247841"/>
                    </a:lnTo>
                    <a:lnTo>
                      <a:pt x="167449" y="77534"/>
                    </a:lnTo>
                    <a:lnTo>
                      <a:pt x="185833" y="77534"/>
                    </a:lnTo>
                    <a:lnTo>
                      <a:pt x="185833" y="101441"/>
                    </a:lnTo>
                    <a:lnTo>
                      <a:pt x="248984" y="101441"/>
                    </a:lnTo>
                    <a:lnTo>
                      <a:pt x="248984" y="4191"/>
                    </a:lnTo>
                    <a:lnTo>
                      <a:pt x="4191" y="4191"/>
                    </a:lnTo>
                    <a:lnTo>
                      <a:pt x="4191" y="101441"/>
                    </a:lnTo>
                    <a:lnTo>
                      <a:pt x="68294" y="101441"/>
                    </a:lnTo>
                    <a:lnTo>
                      <a:pt x="68294" y="77534"/>
                    </a:lnTo>
                    <a:lnTo>
                      <a:pt x="86677" y="77534"/>
                    </a:lnTo>
                    <a:lnTo>
                      <a:pt x="86677" y="247841"/>
                    </a:lnTo>
                    <a:lnTo>
                      <a:pt x="68485" y="247841"/>
                    </a:lnTo>
                    <a:lnTo>
                      <a:pt x="68485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CFE3C223-CEBD-C035-8B12-0C9C8A344C8B}"/>
                  </a:ext>
                </a:extLst>
              </p:cNvPr>
              <p:cNvSpPr/>
              <p:nvPr/>
            </p:nvSpPr>
            <p:spPr>
              <a:xfrm>
                <a:off x="6045993" y="3229451"/>
                <a:ext cx="236886" cy="323659"/>
              </a:xfrm>
              <a:custGeom>
                <a:avLst/>
                <a:gdLst>
                  <a:gd name="connsiteX0" fmla="*/ 195644 w 236886"/>
                  <a:gd name="connsiteY0" fmla="*/ 323564 h 323659"/>
                  <a:gd name="connsiteX1" fmla="*/ 40672 w 236886"/>
                  <a:gd name="connsiteY1" fmla="*/ 323564 h 323659"/>
                  <a:gd name="connsiteX2" fmla="*/ 0 w 236886"/>
                  <a:gd name="connsiteY2" fmla="*/ 284702 h 323659"/>
                  <a:gd name="connsiteX3" fmla="*/ 0 w 236886"/>
                  <a:gd name="connsiteY3" fmla="*/ 38862 h 323659"/>
                  <a:gd name="connsiteX4" fmla="*/ 40767 w 236886"/>
                  <a:gd name="connsiteY4" fmla="*/ 0 h 323659"/>
                  <a:gd name="connsiteX5" fmla="*/ 195739 w 236886"/>
                  <a:gd name="connsiteY5" fmla="*/ 0 h 323659"/>
                  <a:gd name="connsiteX6" fmla="*/ 236887 w 236886"/>
                  <a:gd name="connsiteY6" fmla="*/ 38862 h 323659"/>
                  <a:gd name="connsiteX7" fmla="*/ 236887 w 236886"/>
                  <a:gd name="connsiteY7" fmla="*/ 129159 h 323659"/>
                  <a:gd name="connsiteX8" fmla="*/ 147256 w 236886"/>
                  <a:gd name="connsiteY8" fmla="*/ 129159 h 323659"/>
                  <a:gd name="connsiteX9" fmla="*/ 147256 w 236886"/>
                  <a:gd name="connsiteY9" fmla="*/ 85344 h 323659"/>
                  <a:gd name="connsiteX10" fmla="*/ 89821 w 236886"/>
                  <a:gd name="connsiteY10" fmla="*/ 85344 h 323659"/>
                  <a:gd name="connsiteX11" fmla="*/ 89821 w 236886"/>
                  <a:gd name="connsiteY11" fmla="*/ 238411 h 323659"/>
                  <a:gd name="connsiteX12" fmla="*/ 147256 w 236886"/>
                  <a:gd name="connsiteY12" fmla="*/ 238411 h 323659"/>
                  <a:gd name="connsiteX13" fmla="*/ 147256 w 236886"/>
                  <a:gd name="connsiteY13" fmla="*/ 193262 h 323659"/>
                  <a:gd name="connsiteX14" fmla="*/ 236887 w 236886"/>
                  <a:gd name="connsiteY14" fmla="*/ 193262 h 323659"/>
                  <a:gd name="connsiteX15" fmla="*/ 236887 w 236886"/>
                  <a:gd name="connsiteY15" fmla="*/ 284798 h 323659"/>
                  <a:gd name="connsiteX16" fmla="*/ 195739 w 236886"/>
                  <a:gd name="connsiteY16" fmla="*/ 323660 h 323659"/>
                  <a:gd name="connsiteX17" fmla="*/ 42386 w 236886"/>
                  <a:gd name="connsiteY17" fmla="*/ 319373 h 323659"/>
                  <a:gd name="connsiteX18" fmla="*/ 194024 w 236886"/>
                  <a:gd name="connsiteY18" fmla="*/ 319373 h 323659"/>
                  <a:gd name="connsiteX19" fmla="*/ 232600 w 236886"/>
                  <a:gd name="connsiteY19" fmla="*/ 282893 h 323659"/>
                  <a:gd name="connsiteX20" fmla="*/ 232600 w 236886"/>
                  <a:gd name="connsiteY20" fmla="*/ 197263 h 323659"/>
                  <a:gd name="connsiteX21" fmla="*/ 151257 w 236886"/>
                  <a:gd name="connsiteY21" fmla="*/ 197263 h 323659"/>
                  <a:gd name="connsiteX22" fmla="*/ 151257 w 236886"/>
                  <a:gd name="connsiteY22" fmla="*/ 242411 h 323659"/>
                  <a:gd name="connsiteX23" fmla="*/ 85535 w 236886"/>
                  <a:gd name="connsiteY23" fmla="*/ 242411 h 323659"/>
                  <a:gd name="connsiteX24" fmla="*/ 85535 w 236886"/>
                  <a:gd name="connsiteY24" fmla="*/ 81058 h 323659"/>
                  <a:gd name="connsiteX25" fmla="*/ 151257 w 236886"/>
                  <a:gd name="connsiteY25" fmla="*/ 81058 h 323659"/>
                  <a:gd name="connsiteX26" fmla="*/ 151257 w 236886"/>
                  <a:gd name="connsiteY26" fmla="*/ 124873 h 323659"/>
                  <a:gd name="connsiteX27" fmla="*/ 232600 w 236886"/>
                  <a:gd name="connsiteY27" fmla="*/ 124873 h 323659"/>
                  <a:gd name="connsiteX28" fmla="*/ 232600 w 236886"/>
                  <a:gd name="connsiteY28" fmla="*/ 40577 h 323659"/>
                  <a:gd name="connsiteX29" fmla="*/ 194024 w 236886"/>
                  <a:gd name="connsiteY29" fmla="*/ 4096 h 323659"/>
                  <a:gd name="connsiteX30" fmla="*/ 42386 w 236886"/>
                  <a:gd name="connsiteY30" fmla="*/ 4096 h 323659"/>
                  <a:gd name="connsiteX31" fmla="*/ 4191 w 236886"/>
                  <a:gd name="connsiteY31" fmla="*/ 40577 h 323659"/>
                  <a:gd name="connsiteX32" fmla="*/ 4191 w 236886"/>
                  <a:gd name="connsiteY32" fmla="*/ 282893 h 323659"/>
                  <a:gd name="connsiteX33" fmla="*/ 42386 w 236886"/>
                  <a:gd name="connsiteY33" fmla="*/ 319373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6886" h="323659">
                    <a:moveTo>
                      <a:pt x="195644" y="323564"/>
                    </a:moveTo>
                    <a:lnTo>
                      <a:pt x="40672" y="323564"/>
                    </a:lnTo>
                    <a:lnTo>
                      <a:pt x="0" y="284702"/>
                    </a:lnTo>
                    <a:lnTo>
                      <a:pt x="0" y="38862"/>
                    </a:lnTo>
                    <a:lnTo>
                      <a:pt x="40767" y="0"/>
                    </a:lnTo>
                    <a:lnTo>
                      <a:pt x="195739" y="0"/>
                    </a:lnTo>
                    <a:lnTo>
                      <a:pt x="236887" y="38862"/>
                    </a:lnTo>
                    <a:lnTo>
                      <a:pt x="236887" y="129159"/>
                    </a:lnTo>
                    <a:lnTo>
                      <a:pt x="147256" y="129159"/>
                    </a:lnTo>
                    <a:lnTo>
                      <a:pt x="147256" y="85344"/>
                    </a:lnTo>
                    <a:lnTo>
                      <a:pt x="89821" y="85344"/>
                    </a:lnTo>
                    <a:lnTo>
                      <a:pt x="89821" y="238411"/>
                    </a:lnTo>
                    <a:lnTo>
                      <a:pt x="147256" y="238411"/>
                    </a:lnTo>
                    <a:lnTo>
                      <a:pt x="147256" y="193262"/>
                    </a:lnTo>
                    <a:lnTo>
                      <a:pt x="236887" y="193262"/>
                    </a:lnTo>
                    <a:lnTo>
                      <a:pt x="236887" y="284798"/>
                    </a:lnTo>
                    <a:lnTo>
                      <a:pt x="195739" y="323660"/>
                    </a:lnTo>
                    <a:close/>
                    <a:moveTo>
                      <a:pt x="42386" y="319373"/>
                    </a:moveTo>
                    <a:lnTo>
                      <a:pt x="194024" y="319373"/>
                    </a:lnTo>
                    <a:lnTo>
                      <a:pt x="232600" y="282893"/>
                    </a:lnTo>
                    <a:lnTo>
                      <a:pt x="232600" y="197263"/>
                    </a:lnTo>
                    <a:lnTo>
                      <a:pt x="151257" y="197263"/>
                    </a:lnTo>
                    <a:lnTo>
                      <a:pt x="151257" y="242411"/>
                    </a:lnTo>
                    <a:lnTo>
                      <a:pt x="85535" y="242411"/>
                    </a:lnTo>
                    <a:lnTo>
                      <a:pt x="85535" y="81058"/>
                    </a:lnTo>
                    <a:lnTo>
                      <a:pt x="151257" y="81058"/>
                    </a:lnTo>
                    <a:lnTo>
                      <a:pt x="151257" y="124873"/>
                    </a:lnTo>
                    <a:lnTo>
                      <a:pt x="232600" y="124873"/>
                    </a:lnTo>
                    <a:lnTo>
                      <a:pt x="232600" y="40577"/>
                    </a:lnTo>
                    <a:lnTo>
                      <a:pt x="194024" y="4096"/>
                    </a:lnTo>
                    <a:lnTo>
                      <a:pt x="42386" y="4096"/>
                    </a:lnTo>
                    <a:lnTo>
                      <a:pt x="4191" y="40577"/>
                    </a:lnTo>
                    <a:lnTo>
                      <a:pt x="4191" y="282893"/>
                    </a:lnTo>
                    <a:lnTo>
                      <a:pt x="42386" y="319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5FAD0FA3-192A-9252-EF3F-B48E6585A642}"/>
                  </a:ext>
                </a:extLst>
              </p:cNvPr>
              <p:cNvSpPr/>
              <p:nvPr/>
            </p:nvSpPr>
            <p:spPr>
              <a:xfrm>
                <a:off x="6311550" y="3229451"/>
                <a:ext cx="247364" cy="323659"/>
              </a:xfrm>
              <a:custGeom>
                <a:avLst/>
                <a:gdLst>
                  <a:gd name="connsiteX0" fmla="*/ 247269 w 247364"/>
                  <a:gd name="connsiteY0" fmla="*/ 323564 h 323659"/>
                  <a:gd name="connsiteX1" fmla="*/ 130588 w 247364"/>
                  <a:gd name="connsiteY1" fmla="*/ 323564 h 323659"/>
                  <a:gd name="connsiteX2" fmla="*/ 130588 w 247364"/>
                  <a:gd name="connsiteY2" fmla="*/ 249365 h 323659"/>
                  <a:gd name="connsiteX3" fmla="*/ 144780 w 247364"/>
                  <a:gd name="connsiteY3" fmla="*/ 249365 h 323659"/>
                  <a:gd name="connsiteX4" fmla="*/ 144780 w 247364"/>
                  <a:gd name="connsiteY4" fmla="*/ 224695 h 323659"/>
                  <a:gd name="connsiteX5" fmla="*/ 107347 w 247364"/>
                  <a:gd name="connsiteY5" fmla="*/ 224695 h 323659"/>
                  <a:gd name="connsiteX6" fmla="*/ 107347 w 247364"/>
                  <a:gd name="connsiteY6" fmla="*/ 249365 h 323659"/>
                  <a:gd name="connsiteX7" fmla="*/ 125540 w 247364"/>
                  <a:gd name="connsiteY7" fmla="*/ 249365 h 323659"/>
                  <a:gd name="connsiteX8" fmla="*/ 125540 w 247364"/>
                  <a:gd name="connsiteY8" fmla="*/ 323564 h 323659"/>
                  <a:gd name="connsiteX9" fmla="*/ 0 w 247364"/>
                  <a:gd name="connsiteY9" fmla="*/ 323564 h 323659"/>
                  <a:gd name="connsiteX10" fmla="*/ 0 w 247364"/>
                  <a:gd name="connsiteY10" fmla="*/ 249365 h 323659"/>
                  <a:gd name="connsiteX11" fmla="*/ 18193 w 247364"/>
                  <a:gd name="connsiteY11" fmla="*/ 249365 h 323659"/>
                  <a:gd name="connsiteX12" fmla="*/ 18193 w 247364"/>
                  <a:gd name="connsiteY12" fmla="*/ 85249 h 323659"/>
                  <a:gd name="connsiteX13" fmla="*/ 0 w 247364"/>
                  <a:gd name="connsiteY13" fmla="*/ 85249 h 323659"/>
                  <a:gd name="connsiteX14" fmla="*/ 0 w 247364"/>
                  <a:gd name="connsiteY14" fmla="*/ 0 h 323659"/>
                  <a:gd name="connsiteX15" fmla="*/ 193453 w 247364"/>
                  <a:gd name="connsiteY15" fmla="*/ 0 h 323659"/>
                  <a:gd name="connsiteX16" fmla="*/ 234506 w 247364"/>
                  <a:gd name="connsiteY16" fmla="*/ 38862 h 323659"/>
                  <a:gd name="connsiteX17" fmla="*/ 234506 w 247364"/>
                  <a:gd name="connsiteY17" fmla="*/ 156686 h 323659"/>
                  <a:gd name="connsiteX18" fmla="*/ 211360 w 247364"/>
                  <a:gd name="connsiteY18" fmla="*/ 181070 h 323659"/>
                  <a:gd name="connsiteX19" fmla="*/ 234506 w 247364"/>
                  <a:gd name="connsiteY19" fmla="*/ 205073 h 323659"/>
                  <a:gd name="connsiteX20" fmla="*/ 234506 w 247364"/>
                  <a:gd name="connsiteY20" fmla="*/ 249460 h 323659"/>
                  <a:gd name="connsiteX21" fmla="*/ 247364 w 247364"/>
                  <a:gd name="connsiteY21" fmla="*/ 249460 h 323659"/>
                  <a:gd name="connsiteX22" fmla="*/ 247364 w 247364"/>
                  <a:gd name="connsiteY22" fmla="*/ 323660 h 323659"/>
                  <a:gd name="connsiteX23" fmla="*/ 134779 w 247364"/>
                  <a:gd name="connsiteY23" fmla="*/ 319373 h 323659"/>
                  <a:gd name="connsiteX24" fmla="*/ 243173 w 247364"/>
                  <a:gd name="connsiteY24" fmla="*/ 319373 h 323659"/>
                  <a:gd name="connsiteX25" fmla="*/ 243173 w 247364"/>
                  <a:gd name="connsiteY25" fmla="*/ 253556 h 323659"/>
                  <a:gd name="connsiteX26" fmla="*/ 230315 w 247364"/>
                  <a:gd name="connsiteY26" fmla="*/ 253556 h 323659"/>
                  <a:gd name="connsiteX27" fmla="*/ 230315 w 247364"/>
                  <a:gd name="connsiteY27" fmla="*/ 206693 h 323659"/>
                  <a:gd name="connsiteX28" fmla="*/ 205550 w 247364"/>
                  <a:gd name="connsiteY28" fmla="*/ 181070 h 323659"/>
                  <a:gd name="connsiteX29" fmla="*/ 230315 w 247364"/>
                  <a:gd name="connsiteY29" fmla="*/ 154972 h 323659"/>
                  <a:gd name="connsiteX30" fmla="*/ 230315 w 247364"/>
                  <a:gd name="connsiteY30" fmla="*/ 40577 h 323659"/>
                  <a:gd name="connsiteX31" fmla="*/ 191738 w 247364"/>
                  <a:gd name="connsiteY31" fmla="*/ 4096 h 323659"/>
                  <a:gd name="connsiteX32" fmla="*/ 4096 w 247364"/>
                  <a:gd name="connsiteY32" fmla="*/ 4096 h 323659"/>
                  <a:gd name="connsiteX33" fmla="*/ 4096 w 247364"/>
                  <a:gd name="connsiteY33" fmla="*/ 80963 h 323659"/>
                  <a:gd name="connsiteX34" fmla="*/ 22289 w 247364"/>
                  <a:gd name="connsiteY34" fmla="*/ 80963 h 323659"/>
                  <a:gd name="connsiteX35" fmla="*/ 22289 w 247364"/>
                  <a:gd name="connsiteY35" fmla="*/ 253460 h 323659"/>
                  <a:gd name="connsiteX36" fmla="*/ 4096 w 247364"/>
                  <a:gd name="connsiteY36" fmla="*/ 253460 h 323659"/>
                  <a:gd name="connsiteX37" fmla="*/ 4096 w 247364"/>
                  <a:gd name="connsiteY37" fmla="*/ 319278 h 323659"/>
                  <a:gd name="connsiteX38" fmla="*/ 121349 w 247364"/>
                  <a:gd name="connsiteY38" fmla="*/ 319278 h 323659"/>
                  <a:gd name="connsiteX39" fmla="*/ 121349 w 247364"/>
                  <a:gd name="connsiteY39" fmla="*/ 253460 h 323659"/>
                  <a:gd name="connsiteX40" fmla="*/ 103156 w 247364"/>
                  <a:gd name="connsiteY40" fmla="*/ 253460 h 323659"/>
                  <a:gd name="connsiteX41" fmla="*/ 103156 w 247364"/>
                  <a:gd name="connsiteY41" fmla="*/ 220504 h 323659"/>
                  <a:gd name="connsiteX42" fmla="*/ 148971 w 247364"/>
                  <a:gd name="connsiteY42" fmla="*/ 220504 h 323659"/>
                  <a:gd name="connsiteX43" fmla="*/ 148971 w 247364"/>
                  <a:gd name="connsiteY43" fmla="*/ 253460 h 323659"/>
                  <a:gd name="connsiteX44" fmla="*/ 134779 w 247364"/>
                  <a:gd name="connsiteY44" fmla="*/ 253460 h 323659"/>
                  <a:gd name="connsiteX45" fmla="*/ 134779 w 247364"/>
                  <a:gd name="connsiteY45" fmla="*/ 319278 h 323659"/>
                  <a:gd name="connsiteX46" fmla="*/ 138970 w 247364"/>
                  <a:gd name="connsiteY46" fmla="*/ 130302 h 323659"/>
                  <a:gd name="connsiteX47" fmla="*/ 112967 w 247364"/>
                  <a:gd name="connsiteY47" fmla="*/ 130302 h 323659"/>
                  <a:gd name="connsiteX48" fmla="*/ 112967 w 247364"/>
                  <a:gd name="connsiteY48" fmla="*/ 94869 h 323659"/>
                  <a:gd name="connsiteX49" fmla="*/ 138970 w 247364"/>
                  <a:gd name="connsiteY49" fmla="*/ 94869 h 323659"/>
                  <a:gd name="connsiteX50" fmla="*/ 138970 w 247364"/>
                  <a:gd name="connsiteY50" fmla="*/ 130302 h 323659"/>
                  <a:gd name="connsiteX51" fmla="*/ 117062 w 247364"/>
                  <a:gd name="connsiteY51" fmla="*/ 126111 h 323659"/>
                  <a:gd name="connsiteX52" fmla="*/ 134779 w 247364"/>
                  <a:gd name="connsiteY52" fmla="*/ 126111 h 323659"/>
                  <a:gd name="connsiteX53" fmla="*/ 134779 w 247364"/>
                  <a:gd name="connsiteY53" fmla="*/ 98965 h 323659"/>
                  <a:gd name="connsiteX54" fmla="*/ 117062 w 247364"/>
                  <a:gd name="connsiteY54" fmla="*/ 98965 h 323659"/>
                  <a:gd name="connsiteX55" fmla="*/ 117062 w 247364"/>
                  <a:gd name="connsiteY55" fmla="*/ 126111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7364" h="323659">
                    <a:moveTo>
                      <a:pt x="247269" y="323564"/>
                    </a:moveTo>
                    <a:lnTo>
                      <a:pt x="130588" y="323564"/>
                    </a:lnTo>
                    <a:lnTo>
                      <a:pt x="130588" y="249365"/>
                    </a:lnTo>
                    <a:lnTo>
                      <a:pt x="144780" y="249365"/>
                    </a:lnTo>
                    <a:lnTo>
                      <a:pt x="144780" y="224695"/>
                    </a:lnTo>
                    <a:lnTo>
                      <a:pt x="107347" y="224695"/>
                    </a:lnTo>
                    <a:lnTo>
                      <a:pt x="107347" y="249365"/>
                    </a:lnTo>
                    <a:lnTo>
                      <a:pt x="125540" y="249365"/>
                    </a:lnTo>
                    <a:lnTo>
                      <a:pt x="125540" y="323564"/>
                    </a:lnTo>
                    <a:lnTo>
                      <a:pt x="0" y="323564"/>
                    </a:lnTo>
                    <a:lnTo>
                      <a:pt x="0" y="249365"/>
                    </a:lnTo>
                    <a:lnTo>
                      <a:pt x="18193" y="249365"/>
                    </a:lnTo>
                    <a:lnTo>
                      <a:pt x="18193" y="85249"/>
                    </a:lnTo>
                    <a:lnTo>
                      <a:pt x="0" y="85249"/>
                    </a:lnTo>
                    <a:lnTo>
                      <a:pt x="0" y="0"/>
                    </a:lnTo>
                    <a:lnTo>
                      <a:pt x="193453" y="0"/>
                    </a:lnTo>
                    <a:lnTo>
                      <a:pt x="234506" y="38862"/>
                    </a:lnTo>
                    <a:lnTo>
                      <a:pt x="234506" y="156686"/>
                    </a:lnTo>
                    <a:lnTo>
                      <a:pt x="211360" y="181070"/>
                    </a:lnTo>
                    <a:lnTo>
                      <a:pt x="234506" y="205073"/>
                    </a:lnTo>
                    <a:lnTo>
                      <a:pt x="234506" y="249460"/>
                    </a:lnTo>
                    <a:lnTo>
                      <a:pt x="247364" y="249460"/>
                    </a:lnTo>
                    <a:lnTo>
                      <a:pt x="247364" y="323660"/>
                    </a:lnTo>
                    <a:close/>
                    <a:moveTo>
                      <a:pt x="134779" y="319373"/>
                    </a:moveTo>
                    <a:lnTo>
                      <a:pt x="243173" y="319373"/>
                    </a:lnTo>
                    <a:lnTo>
                      <a:pt x="243173" y="253556"/>
                    </a:lnTo>
                    <a:lnTo>
                      <a:pt x="230315" y="253556"/>
                    </a:lnTo>
                    <a:lnTo>
                      <a:pt x="230315" y="206693"/>
                    </a:lnTo>
                    <a:lnTo>
                      <a:pt x="205550" y="181070"/>
                    </a:lnTo>
                    <a:lnTo>
                      <a:pt x="230315" y="154972"/>
                    </a:lnTo>
                    <a:lnTo>
                      <a:pt x="230315" y="40577"/>
                    </a:lnTo>
                    <a:lnTo>
                      <a:pt x="191738" y="4096"/>
                    </a:lnTo>
                    <a:lnTo>
                      <a:pt x="4096" y="4096"/>
                    </a:lnTo>
                    <a:lnTo>
                      <a:pt x="4096" y="80963"/>
                    </a:lnTo>
                    <a:lnTo>
                      <a:pt x="22289" y="80963"/>
                    </a:lnTo>
                    <a:lnTo>
                      <a:pt x="22289" y="253460"/>
                    </a:lnTo>
                    <a:lnTo>
                      <a:pt x="4096" y="253460"/>
                    </a:lnTo>
                    <a:lnTo>
                      <a:pt x="4096" y="319278"/>
                    </a:lnTo>
                    <a:lnTo>
                      <a:pt x="121349" y="319278"/>
                    </a:lnTo>
                    <a:lnTo>
                      <a:pt x="121349" y="253460"/>
                    </a:lnTo>
                    <a:lnTo>
                      <a:pt x="103156" y="253460"/>
                    </a:lnTo>
                    <a:lnTo>
                      <a:pt x="103156" y="220504"/>
                    </a:lnTo>
                    <a:lnTo>
                      <a:pt x="148971" y="220504"/>
                    </a:lnTo>
                    <a:lnTo>
                      <a:pt x="148971" y="253460"/>
                    </a:lnTo>
                    <a:lnTo>
                      <a:pt x="134779" y="253460"/>
                    </a:lnTo>
                    <a:lnTo>
                      <a:pt x="134779" y="319278"/>
                    </a:lnTo>
                    <a:close/>
                    <a:moveTo>
                      <a:pt x="138970" y="130302"/>
                    </a:moveTo>
                    <a:lnTo>
                      <a:pt x="112967" y="130302"/>
                    </a:lnTo>
                    <a:lnTo>
                      <a:pt x="112967" y="94869"/>
                    </a:lnTo>
                    <a:lnTo>
                      <a:pt x="138970" y="94869"/>
                    </a:lnTo>
                    <a:lnTo>
                      <a:pt x="138970" y="130302"/>
                    </a:lnTo>
                    <a:close/>
                    <a:moveTo>
                      <a:pt x="117062" y="126111"/>
                    </a:moveTo>
                    <a:lnTo>
                      <a:pt x="134779" y="126111"/>
                    </a:lnTo>
                    <a:lnTo>
                      <a:pt x="134779" y="98965"/>
                    </a:lnTo>
                    <a:lnTo>
                      <a:pt x="117062" y="98965"/>
                    </a:lnTo>
                    <a:lnTo>
                      <a:pt x="117062" y="1261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8E76CC66-29C1-94F8-5E99-03B6B129593B}"/>
                  </a:ext>
                </a:extLst>
              </p:cNvPr>
              <p:cNvSpPr/>
              <p:nvPr/>
            </p:nvSpPr>
            <p:spPr>
              <a:xfrm>
                <a:off x="6586537" y="3228975"/>
                <a:ext cx="234505" cy="324040"/>
              </a:xfrm>
              <a:custGeom>
                <a:avLst/>
                <a:gdLst>
                  <a:gd name="connsiteX0" fmla="*/ 234505 w 234505"/>
                  <a:gd name="connsiteY0" fmla="*/ 324041 h 324040"/>
                  <a:gd name="connsiteX1" fmla="*/ 0 w 234505"/>
                  <a:gd name="connsiteY1" fmla="*/ 324041 h 324040"/>
                  <a:gd name="connsiteX2" fmla="*/ 0 w 234505"/>
                  <a:gd name="connsiteY2" fmla="*/ 238316 h 324040"/>
                  <a:gd name="connsiteX3" fmla="*/ 18193 w 234505"/>
                  <a:gd name="connsiteY3" fmla="*/ 238316 h 324040"/>
                  <a:gd name="connsiteX4" fmla="*/ 18193 w 234505"/>
                  <a:gd name="connsiteY4" fmla="*/ 85725 h 324040"/>
                  <a:gd name="connsiteX5" fmla="*/ 0 w 234505"/>
                  <a:gd name="connsiteY5" fmla="*/ 85725 h 324040"/>
                  <a:gd name="connsiteX6" fmla="*/ 0 w 234505"/>
                  <a:gd name="connsiteY6" fmla="*/ 0 h 324040"/>
                  <a:gd name="connsiteX7" fmla="*/ 234505 w 234505"/>
                  <a:gd name="connsiteY7" fmla="*/ 0 h 324040"/>
                  <a:gd name="connsiteX8" fmla="*/ 234505 w 234505"/>
                  <a:gd name="connsiteY8" fmla="*/ 108680 h 324040"/>
                  <a:gd name="connsiteX9" fmla="*/ 144875 w 234505"/>
                  <a:gd name="connsiteY9" fmla="*/ 108680 h 324040"/>
                  <a:gd name="connsiteX10" fmla="*/ 144875 w 234505"/>
                  <a:gd name="connsiteY10" fmla="*/ 85630 h 324040"/>
                  <a:gd name="connsiteX11" fmla="*/ 107442 w 234505"/>
                  <a:gd name="connsiteY11" fmla="*/ 85630 h 324040"/>
                  <a:gd name="connsiteX12" fmla="*/ 107442 w 234505"/>
                  <a:gd name="connsiteY12" fmla="*/ 119158 h 324040"/>
                  <a:gd name="connsiteX13" fmla="*/ 176593 w 234505"/>
                  <a:gd name="connsiteY13" fmla="*/ 119158 h 324040"/>
                  <a:gd name="connsiteX14" fmla="*/ 176593 w 234505"/>
                  <a:gd name="connsiteY14" fmla="*/ 204883 h 324040"/>
                  <a:gd name="connsiteX15" fmla="*/ 107442 w 234505"/>
                  <a:gd name="connsiteY15" fmla="*/ 204883 h 324040"/>
                  <a:gd name="connsiteX16" fmla="*/ 107442 w 234505"/>
                  <a:gd name="connsiteY16" fmla="*/ 238411 h 324040"/>
                  <a:gd name="connsiteX17" fmla="*/ 144875 w 234505"/>
                  <a:gd name="connsiteY17" fmla="*/ 238411 h 324040"/>
                  <a:gd name="connsiteX18" fmla="*/ 144875 w 234505"/>
                  <a:gd name="connsiteY18" fmla="*/ 218027 h 324040"/>
                  <a:gd name="connsiteX19" fmla="*/ 234505 w 234505"/>
                  <a:gd name="connsiteY19" fmla="*/ 218027 h 324040"/>
                  <a:gd name="connsiteX20" fmla="*/ 234505 w 234505"/>
                  <a:gd name="connsiteY20" fmla="*/ 324041 h 324040"/>
                  <a:gd name="connsiteX21" fmla="*/ 4191 w 234505"/>
                  <a:gd name="connsiteY21" fmla="*/ 319850 h 324040"/>
                  <a:gd name="connsiteX22" fmla="*/ 230410 w 234505"/>
                  <a:gd name="connsiteY22" fmla="*/ 319850 h 324040"/>
                  <a:gd name="connsiteX23" fmla="*/ 230410 w 234505"/>
                  <a:gd name="connsiteY23" fmla="*/ 222123 h 324040"/>
                  <a:gd name="connsiteX24" fmla="*/ 149066 w 234505"/>
                  <a:gd name="connsiteY24" fmla="*/ 222123 h 324040"/>
                  <a:gd name="connsiteX25" fmla="*/ 149066 w 234505"/>
                  <a:gd name="connsiteY25" fmla="*/ 242506 h 324040"/>
                  <a:gd name="connsiteX26" fmla="*/ 103251 w 234505"/>
                  <a:gd name="connsiteY26" fmla="*/ 242506 h 324040"/>
                  <a:gd name="connsiteX27" fmla="*/ 103251 w 234505"/>
                  <a:gd name="connsiteY27" fmla="*/ 200692 h 324040"/>
                  <a:gd name="connsiteX28" fmla="*/ 172403 w 234505"/>
                  <a:gd name="connsiteY28" fmla="*/ 200692 h 324040"/>
                  <a:gd name="connsiteX29" fmla="*/ 172403 w 234505"/>
                  <a:gd name="connsiteY29" fmla="*/ 123349 h 324040"/>
                  <a:gd name="connsiteX30" fmla="*/ 103251 w 234505"/>
                  <a:gd name="connsiteY30" fmla="*/ 123349 h 324040"/>
                  <a:gd name="connsiteX31" fmla="*/ 103251 w 234505"/>
                  <a:gd name="connsiteY31" fmla="*/ 81534 h 324040"/>
                  <a:gd name="connsiteX32" fmla="*/ 149066 w 234505"/>
                  <a:gd name="connsiteY32" fmla="*/ 81534 h 324040"/>
                  <a:gd name="connsiteX33" fmla="*/ 149066 w 234505"/>
                  <a:gd name="connsiteY33" fmla="*/ 104584 h 324040"/>
                  <a:gd name="connsiteX34" fmla="*/ 230410 w 234505"/>
                  <a:gd name="connsiteY34" fmla="*/ 104584 h 324040"/>
                  <a:gd name="connsiteX35" fmla="*/ 230410 w 234505"/>
                  <a:gd name="connsiteY35" fmla="*/ 4191 h 324040"/>
                  <a:gd name="connsiteX36" fmla="*/ 4191 w 234505"/>
                  <a:gd name="connsiteY36" fmla="*/ 4191 h 324040"/>
                  <a:gd name="connsiteX37" fmla="*/ 4191 w 234505"/>
                  <a:gd name="connsiteY37" fmla="*/ 81534 h 324040"/>
                  <a:gd name="connsiteX38" fmla="*/ 22384 w 234505"/>
                  <a:gd name="connsiteY38" fmla="*/ 81534 h 324040"/>
                  <a:gd name="connsiteX39" fmla="*/ 22384 w 234505"/>
                  <a:gd name="connsiteY39" fmla="*/ 242506 h 324040"/>
                  <a:gd name="connsiteX40" fmla="*/ 4191 w 234505"/>
                  <a:gd name="connsiteY40" fmla="*/ 242506 h 324040"/>
                  <a:gd name="connsiteX41" fmla="*/ 4191 w 234505"/>
                  <a:gd name="connsiteY41" fmla="*/ 319850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4505" h="324040">
                    <a:moveTo>
                      <a:pt x="234505" y="324041"/>
                    </a:moveTo>
                    <a:lnTo>
                      <a:pt x="0" y="324041"/>
                    </a:lnTo>
                    <a:lnTo>
                      <a:pt x="0" y="238316"/>
                    </a:lnTo>
                    <a:lnTo>
                      <a:pt x="18193" y="238316"/>
                    </a:lnTo>
                    <a:lnTo>
                      <a:pt x="18193" y="85725"/>
                    </a:lnTo>
                    <a:lnTo>
                      <a:pt x="0" y="85725"/>
                    </a:lnTo>
                    <a:lnTo>
                      <a:pt x="0" y="0"/>
                    </a:lnTo>
                    <a:lnTo>
                      <a:pt x="234505" y="0"/>
                    </a:lnTo>
                    <a:lnTo>
                      <a:pt x="234505" y="108680"/>
                    </a:lnTo>
                    <a:lnTo>
                      <a:pt x="144875" y="108680"/>
                    </a:lnTo>
                    <a:lnTo>
                      <a:pt x="144875" y="85630"/>
                    </a:lnTo>
                    <a:lnTo>
                      <a:pt x="107442" y="85630"/>
                    </a:lnTo>
                    <a:lnTo>
                      <a:pt x="107442" y="119158"/>
                    </a:lnTo>
                    <a:lnTo>
                      <a:pt x="176593" y="119158"/>
                    </a:lnTo>
                    <a:lnTo>
                      <a:pt x="176593" y="204883"/>
                    </a:lnTo>
                    <a:lnTo>
                      <a:pt x="107442" y="204883"/>
                    </a:lnTo>
                    <a:lnTo>
                      <a:pt x="107442" y="238411"/>
                    </a:lnTo>
                    <a:lnTo>
                      <a:pt x="144875" y="238411"/>
                    </a:lnTo>
                    <a:lnTo>
                      <a:pt x="144875" y="218027"/>
                    </a:lnTo>
                    <a:lnTo>
                      <a:pt x="234505" y="218027"/>
                    </a:lnTo>
                    <a:lnTo>
                      <a:pt x="234505" y="324041"/>
                    </a:lnTo>
                    <a:close/>
                    <a:moveTo>
                      <a:pt x="4191" y="319850"/>
                    </a:moveTo>
                    <a:lnTo>
                      <a:pt x="230410" y="319850"/>
                    </a:lnTo>
                    <a:lnTo>
                      <a:pt x="230410" y="222123"/>
                    </a:lnTo>
                    <a:lnTo>
                      <a:pt x="149066" y="222123"/>
                    </a:lnTo>
                    <a:lnTo>
                      <a:pt x="149066" y="242506"/>
                    </a:lnTo>
                    <a:lnTo>
                      <a:pt x="103251" y="242506"/>
                    </a:lnTo>
                    <a:lnTo>
                      <a:pt x="103251" y="200692"/>
                    </a:lnTo>
                    <a:lnTo>
                      <a:pt x="172403" y="200692"/>
                    </a:lnTo>
                    <a:lnTo>
                      <a:pt x="172403" y="123349"/>
                    </a:lnTo>
                    <a:lnTo>
                      <a:pt x="103251" y="123349"/>
                    </a:lnTo>
                    <a:lnTo>
                      <a:pt x="103251" y="81534"/>
                    </a:lnTo>
                    <a:lnTo>
                      <a:pt x="149066" y="81534"/>
                    </a:lnTo>
                    <a:lnTo>
                      <a:pt x="149066" y="104584"/>
                    </a:lnTo>
                    <a:lnTo>
                      <a:pt x="230410" y="104584"/>
                    </a:lnTo>
                    <a:lnTo>
                      <a:pt x="230410" y="4191"/>
                    </a:lnTo>
                    <a:lnTo>
                      <a:pt x="4191" y="4191"/>
                    </a:lnTo>
                    <a:lnTo>
                      <a:pt x="4191" y="81534"/>
                    </a:lnTo>
                    <a:lnTo>
                      <a:pt x="22384" y="81534"/>
                    </a:lnTo>
                    <a:lnTo>
                      <a:pt x="22384" y="242506"/>
                    </a:lnTo>
                    <a:lnTo>
                      <a:pt x="4191" y="242506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59C62E91-2493-C262-AC01-61E5D9A4DF17}"/>
                  </a:ext>
                </a:extLst>
              </p:cNvPr>
              <p:cNvSpPr/>
              <p:nvPr/>
            </p:nvSpPr>
            <p:spPr>
              <a:xfrm>
                <a:off x="6608158" y="3249644"/>
                <a:ext cx="191357" cy="282702"/>
              </a:xfrm>
              <a:custGeom>
                <a:avLst/>
                <a:gdLst>
                  <a:gd name="connsiteX0" fmla="*/ 191357 w 191357"/>
                  <a:gd name="connsiteY0" fmla="*/ 218027 h 282702"/>
                  <a:gd name="connsiteX1" fmla="*/ 144875 w 191357"/>
                  <a:gd name="connsiteY1" fmla="*/ 218027 h 282702"/>
                  <a:gd name="connsiteX2" fmla="*/ 144875 w 191357"/>
                  <a:gd name="connsiteY2" fmla="*/ 238411 h 282702"/>
                  <a:gd name="connsiteX3" fmla="*/ 64198 w 191357"/>
                  <a:gd name="connsiteY3" fmla="*/ 238411 h 282702"/>
                  <a:gd name="connsiteX4" fmla="*/ 64198 w 191357"/>
                  <a:gd name="connsiteY4" fmla="*/ 163544 h 282702"/>
                  <a:gd name="connsiteX5" fmla="*/ 133350 w 191357"/>
                  <a:gd name="connsiteY5" fmla="*/ 163544 h 282702"/>
                  <a:gd name="connsiteX6" fmla="*/ 133350 w 191357"/>
                  <a:gd name="connsiteY6" fmla="*/ 119158 h 282702"/>
                  <a:gd name="connsiteX7" fmla="*/ 64198 w 191357"/>
                  <a:gd name="connsiteY7" fmla="*/ 119158 h 282702"/>
                  <a:gd name="connsiteX8" fmla="*/ 64198 w 191357"/>
                  <a:gd name="connsiteY8" fmla="*/ 44291 h 282702"/>
                  <a:gd name="connsiteX9" fmla="*/ 144875 w 191357"/>
                  <a:gd name="connsiteY9" fmla="*/ 44291 h 282702"/>
                  <a:gd name="connsiteX10" fmla="*/ 144875 w 191357"/>
                  <a:gd name="connsiteY10" fmla="*/ 67342 h 282702"/>
                  <a:gd name="connsiteX11" fmla="*/ 191357 w 191357"/>
                  <a:gd name="connsiteY11" fmla="*/ 67342 h 282702"/>
                  <a:gd name="connsiteX12" fmla="*/ 191357 w 191357"/>
                  <a:gd name="connsiteY12" fmla="*/ 0 h 282702"/>
                  <a:gd name="connsiteX13" fmla="*/ 0 w 191357"/>
                  <a:gd name="connsiteY13" fmla="*/ 0 h 282702"/>
                  <a:gd name="connsiteX14" fmla="*/ 0 w 191357"/>
                  <a:gd name="connsiteY14" fmla="*/ 44291 h 282702"/>
                  <a:gd name="connsiteX15" fmla="*/ 18097 w 191357"/>
                  <a:gd name="connsiteY15" fmla="*/ 44291 h 282702"/>
                  <a:gd name="connsiteX16" fmla="*/ 18097 w 191357"/>
                  <a:gd name="connsiteY16" fmla="*/ 238411 h 282702"/>
                  <a:gd name="connsiteX17" fmla="*/ 0 w 191357"/>
                  <a:gd name="connsiteY17" fmla="*/ 238411 h 282702"/>
                  <a:gd name="connsiteX18" fmla="*/ 0 w 191357"/>
                  <a:gd name="connsiteY18" fmla="*/ 282702 h 282702"/>
                  <a:gd name="connsiteX19" fmla="*/ 191357 w 191357"/>
                  <a:gd name="connsiteY19" fmla="*/ 282702 h 282702"/>
                  <a:gd name="connsiteX20" fmla="*/ 191357 w 191357"/>
                  <a:gd name="connsiteY20" fmla="*/ 218027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1357" h="282702">
                    <a:moveTo>
                      <a:pt x="191357" y="218027"/>
                    </a:moveTo>
                    <a:lnTo>
                      <a:pt x="144875" y="218027"/>
                    </a:lnTo>
                    <a:lnTo>
                      <a:pt x="144875" y="238411"/>
                    </a:lnTo>
                    <a:lnTo>
                      <a:pt x="64198" y="238411"/>
                    </a:lnTo>
                    <a:lnTo>
                      <a:pt x="64198" y="163544"/>
                    </a:lnTo>
                    <a:lnTo>
                      <a:pt x="133350" y="163544"/>
                    </a:lnTo>
                    <a:lnTo>
                      <a:pt x="133350" y="119158"/>
                    </a:lnTo>
                    <a:lnTo>
                      <a:pt x="64198" y="119158"/>
                    </a:lnTo>
                    <a:lnTo>
                      <a:pt x="64198" y="44291"/>
                    </a:lnTo>
                    <a:lnTo>
                      <a:pt x="144875" y="44291"/>
                    </a:lnTo>
                    <a:lnTo>
                      <a:pt x="144875" y="67342"/>
                    </a:lnTo>
                    <a:lnTo>
                      <a:pt x="191357" y="67342"/>
                    </a:lnTo>
                    <a:lnTo>
                      <a:pt x="191357" y="0"/>
                    </a:lnTo>
                    <a:lnTo>
                      <a:pt x="0" y="0"/>
                    </a:lnTo>
                    <a:lnTo>
                      <a:pt x="0" y="44291"/>
                    </a:lnTo>
                    <a:lnTo>
                      <a:pt x="18097" y="44291"/>
                    </a:lnTo>
                    <a:lnTo>
                      <a:pt x="18097" y="238411"/>
                    </a:lnTo>
                    <a:lnTo>
                      <a:pt x="0" y="238411"/>
                    </a:lnTo>
                    <a:lnTo>
                      <a:pt x="0" y="282702"/>
                    </a:lnTo>
                    <a:lnTo>
                      <a:pt x="191357" y="282702"/>
                    </a:lnTo>
                    <a:lnTo>
                      <a:pt x="191357" y="218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6" name="Gráfico 2">
              <a:extLst>
                <a:ext uri="{FF2B5EF4-FFF2-40B4-BE49-F238E27FC236}">
                  <a16:creationId xmlns:a16="http://schemas.microsoft.com/office/drawing/2014/main" id="{DE312845-02A9-5155-B987-9CDE85C401BB}"/>
                </a:ext>
              </a:extLst>
            </p:cNvPr>
            <p:cNvGrpSpPr/>
            <p:nvPr/>
          </p:nvGrpSpPr>
          <p:grpSpPr>
            <a:xfrm>
              <a:off x="341089" y="640244"/>
              <a:ext cx="1448657" cy="43434"/>
              <a:chOff x="5370289" y="3588543"/>
              <a:chExt cx="1448657" cy="43434"/>
            </a:xfrm>
            <a:solidFill>
              <a:schemeClr val="bg1">
                <a:lumMod val="65000"/>
              </a:schemeClr>
            </a:solidFill>
          </p:grpSpPr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id="{C8BC40C3-1439-82DA-5969-C26F8763671C}"/>
                  </a:ext>
                </a:extLst>
              </p:cNvPr>
              <p:cNvSpPr/>
              <p:nvPr/>
            </p:nvSpPr>
            <p:spPr>
              <a:xfrm>
                <a:off x="537028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id="{05867806-E8B4-A60E-AE8D-69D429D02887}"/>
                  </a:ext>
                </a:extLst>
              </p:cNvPr>
              <p:cNvSpPr/>
              <p:nvPr/>
            </p:nvSpPr>
            <p:spPr>
              <a:xfrm>
                <a:off x="5395435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id="{22189D73-4650-5C7D-B8A4-ACA433D932DB}"/>
                  </a:ext>
                </a:extLst>
              </p:cNvPr>
              <p:cNvSpPr/>
              <p:nvPr/>
            </p:nvSpPr>
            <p:spPr>
              <a:xfrm>
                <a:off x="5440584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2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4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8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2 w 27622"/>
                  <a:gd name="connsiteY21" fmla="*/ 8763 h 34289"/>
                  <a:gd name="connsiteX22" fmla="*/ 19241 w 27622"/>
                  <a:gd name="connsiteY22" fmla="*/ 6858 h 34289"/>
                  <a:gd name="connsiteX23" fmla="*/ 14668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2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6" y="21526"/>
                      <a:pt x="16193" y="21241"/>
                    </a:cubicBezTo>
                    <a:cubicBezTo>
                      <a:pt x="15050" y="20860"/>
                      <a:pt x="13811" y="20574"/>
                      <a:pt x="12382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4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2" y="2286"/>
                      <a:pt x="6858" y="1429"/>
                    </a:cubicBezTo>
                    <a:cubicBezTo>
                      <a:pt x="8954" y="476"/>
                      <a:pt x="11525" y="0"/>
                      <a:pt x="14668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2" y="8763"/>
                    </a:lnTo>
                    <a:cubicBezTo>
                      <a:pt x="22288" y="7906"/>
                      <a:pt x="20764" y="7239"/>
                      <a:pt x="19241" y="6858"/>
                    </a:cubicBezTo>
                    <a:cubicBezTo>
                      <a:pt x="17621" y="6477"/>
                      <a:pt x="16097" y="6191"/>
                      <a:pt x="14668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69" y="16288"/>
                      <a:pt x="23812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id="{56FACA66-BDAF-D0F6-FB7A-935FCF5014FC}"/>
                  </a:ext>
                </a:extLst>
              </p:cNvPr>
              <p:cNvSpPr/>
              <p:nvPr/>
            </p:nvSpPr>
            <p:spPr>
              <a:xfrm>
                <a:off x="5479255" y="3598068"/>
                <a:ext cx="28955" cy="33242"/>
              </a:xfrm>
              <a:custGeom>
                <a:avLst/>
                <a:gdLst>
                  <a:gd name="connsiteX0" fmla="*/ 10668 w 28955"/>
                  <a:gd name="connsiteY0" fmla="*/ 33242 h 33242"/>
                  <a:gd name="connsiteX1" fmla="*/ 10668 w 28955"/>
                  <a:gd name="connsiteY1" fmla="*/ 6286 h 33242"/>
                  <a:gd name="connsiteX2" fmla="*/ 0 w 28955"/>
                  <a:gd name="connsiteY2" fmla="*/ 6286 h 33242"/>
                  <a:gd name="connsiteX3" fmla="*/ 0 w 28955"/>
                  <a:gd name="connsiteY3" fmla="*/ 0 h 33242"/>
                  <a:gd name="connsiteX4" fmla="*/ 28956 w 28955"/>
                  <a:gd name="connsiteY4" fmla="*/ 0 h 33242"/>
                  <a:gd name="connsiteX5" fmla="*/ 28956 w 28955"/>
                  <a:gd name="connsiteY5" fmla="*/ 6286 h 33242"/>
                  <a:gd name="connsiteX6" fmla="*/ 18288 w 28955"/>
                  <a:gd name="connsiteY6" fmla="*/ 6286 h 33242"/>
                  <a:gd name="connsiteX7" fmla="*/ 18288 w 28955"/>
                  <a:gd name="connsiteY7" fmla="*/ 33242 h 33242"/>
                  <a:gd name="connsiteX8" fmla="*/ 10573 w 28955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5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E050FBF4-3597-5191-BEF5-CF17BC0A7A8D}"/>
                  </a:ext>
                </a:extLst>
              </p:cNvPr>
              <p:cNvSpPr/>
              <p:nvPr/>
            </p:nvSpPr>
            <p:spPr>
              <a:xfrm>
                <a:off x="5521927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F640F982-B24F-BB3B-3AB0-A39559005463}"/>
                  </a:ext>
                </a:extLst>
              </p:cNvPr>
              <p:cNvSpPr/>
              <p:nvPr/>
            </p:nvSpPr>
            <p:spPr>
              <a:xfrm>
                <a:off x="554316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FA2DAD63-783F-ECFF-4E83-CCBAD778979C}"/>
                  </a:ext>
                </a:extLst>
              </p:cNvPr>
              <p:cNvSpPr/>
              <p:nvPr/>
            </p:nvSpPr>
            <p:spPr>
              <a:xfrm>
                <a:off x="5585554" y="3598068"/>
                <a:ext cx="29908" cy="33813"/>
              </a:xfrm>
              <a:custGeom>
                <a:avLst/>
                <a:gdLst>
                  <a:gd name="connsiteX0" fmla="*/ 15049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49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49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49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E652B03E-6CAE-C58A-7FAB-60C041E42A37}"/>
                  </a:ext>
                </a:extLst>
              </p:cNvPr>
              <p:cNvSpPr/>
              <p:nvPr/>
            </p:nvSpPr>
            <p:spPr>
              <a:xfrm>
                <a:off x="562898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873CAADB-647E-30A5-62B9-C41715E00C6D}"/>
                  </a:ext>
                </a:extLst>
              </p:cNvPr>
              <p:cNvSpPr/>
              <p:nvPr/>
            </p:nvSpPr>
            <p:spPr>
              <a:xfrm>
                <a:off x="566956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4 w 36385"/>
                  <a:gd name="connsiteY3" fmla="*/ 24003 h 34385"/>
                  <a:gd name="connsiteX4" fmla="*/ 0 w 36385"/>
                  <a:gd name="connsiteY4" fmla="*/ 17145 h 34385"/>
                  <a:gd name="connsiteX5" fmla="*/ 1334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9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9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4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4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8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9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9" y="7429"/>
                    </a:cubicBezTo>
                    <a:cubicBezTo>
                      <a:pt x="21050" y="6858"/>
                      <a:pt x="19622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4" y="26575"/>
                      <a:pt x="14097" y="27051"/>
                    </a:cubicBezTo>
                    <a:cubicBezTo>
                      <a:pt x="15430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E1AE0092-F37F-CB70-F328-DA2C2D224BA2}"/>
                  </a:ext>
                </a:extLst>
              </p:cNvPr>
              <p:cNvSpPr/>
              <p:nvPr/>
            </p:nvSpPr>
            <p:spPr>
              <a:xfrm>
                <a:off x="5741478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6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1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6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59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5" y="21526"/>
                      <a:pt x="16193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9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59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9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7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7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82EBB95C-6827-B9BB-E131-B5BF8F013028}"/>
                  </a:ext>
                </a:extLst>
              </p:cNvPr>
              <p:cNvSpPr/>
              <p:nvPr/>
            </p:nvSpPr>
            <p:spPr>
              <a:xfrm>
                <a:off x="5783674" y="3598068"/>
                <a:ext cx="29908" cy="33813"/>
              </a:xfrm>
              <a:custGeom>
                <a:avLst/>
                <a:gdLst>
                  <a:gd name="connsiteX0" fmla="*/ 15050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50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50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50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2336BC4D-A140-D65E-4A7C-1C4017587879}"/>
                  </a:ext>
                </a:extLst>
              </p:cNvPr>
              <p:cNvSpPr/>
              <p:nvPr/>
            </p:nvSpPr>
            <p:spPr>
              <a:xfrm>
                <a:off x="5830823" y="3598068"/>
                <a:ext cx="28765" cy="33337"/>
              </a:xfrm>
              <a:custGeom>
                <a:avLst/>
                <a:gdLst>
                  <a:gd name="connsiteX0" fmla="*/ 0 w 28765"/>
                  <a:gd name="connsiteY0" fmla="*/ 33242 h 33337"/>
                  <a:gd name="connsiteX1" fmla="*/ 0 w 28765"/>
                  <a:gd name="connsiteY1" fmla="*/ 0 h 33337"/>
                  <a:gd name="connsiteX2" fmla="*/ 14383 w 28765"/>
                  <a:gd name="connsiteY2" fmla="*/ 0 h 33337"/>
                  <a:gd name="connsiteX3" fmla="*/ 22098 w 28765"/>
                  <a:gd name="connsiteY3" fmla="*/ 1429 h 33337"/>
                  <a:gd name="connsiteX4" fmla="*/ 27051 w 28765"/>
                  <a:gd name="connsiteY4" fmla="*/ 5620 h 33337"/>
                  <a:gd name="connsiteX5" fmla="*/ 28766 w 28765"/>
                  <a:gd name="connsiteY5" fmla="*/ 12001 h 33337"/>
                  <a:gd name="connsiteX6" fmla="*/ 27051 w 28765"/>
                  <a:gd name="connsiteY6" fmla="*/ 18478 h 33337"/>
                  <a:gd name="connsiteX7" fmla="*/ 22098 w 28765"/>
                  <a:gd name="connsiteY7" fmla="*/ 22670 h 33337"/>
                  <a:gd name="connsiteX8" fmla="*/ 14383 w 28765"/>
                  <a:gd name="connsiteY8" fmla="*/ 24098 h 33337"/>
                  <a:gd name="connsiteX9" fmla="*/ 4191 w 28765"/>
                  <a:gd name="connsiteY9" fmla="*/ 24098 h 33337"/>
                  <a:gd name="connsiteX10" fmla="*/ 7715 w 28765"/>
                  <a:gd name="connsiteY10" fmla="*/ 20669 h 33337"/>
                  <a:gd name="connsiteX11" fmla="*/ 7715 w 28765"/>
                  <a:gd name="connsiteY11" fmla="*/ 33338 h 33337"/>
                  <a:gd name="connsiteX12" fmla="*/ 0 w 28765"/>
                  <a:gd name="connsiteY12" fmla="*/ 33338 h 33337"/>
                  <a:gd name="connsiteX13" fmla="*/ 7810 w 28765"/>
                  <a:gd name="connsiteY13" fmla="*/ 21526 h 33337"/>
                  <a:gd name="connsiteX14" fmla="*/ 4286 w 28765"/>
                  <a:gd name="connsiteY14" fmla="*/ 17907 h 33337"/>
                  <a:gd name="connsiteX15" fmla="*/ 14002 w 28765"/>
                  <a:gd name="connsiteY15" fmla="*/ 17907 h 33337"/>
                  <a:gd name="connsiteX16" fmla="*/ 19336 w 28765"/>
                  <a:gd name="connsiteY16" fmla="*/ 16383 h 33337"/>
                  <a:gd name="connsiteX17" fmla="*/ 21146 w 28765"/>
                  <a:gd name="connsiteY17" fmla="*/ 12097 h 33337"/>
                  <a:gd name="connsiteX18" fmla="*/ 19336 w 28765"/>
                  <a:gd name="connsiteY18" fmla="*/ 7810 h 33337"/>
                  <a:gd name="connsiteX19" fmla="*/ 14002 w 28765"/>
                  <a:gd name="connsiteY19" fmla="*/ 6286 h 33337"/>
                  <a:gd name="connsiteX20" fmla="*/ 4286 w 28765"/>
                  <a:gd name="connsiteY20" fmla="*/ 6286 h 33337"/>
                  <a:gd name="connsiteX21" fmla="*/ 7810 w 28765"/>
                  <a:gd name="connsiteY21" fmla="*/ 2667 h 33337"/>
                  <a:gd name="connsiteX22" fmla="*/ 7810 w 28765"/>
                  <a:gd name="connsiteY22" fmla="*/ 21526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765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670"/>
                    </a:cubicBezTo>
                    <a:cubicBezTo>
                      <a:pt x="19907" y="23622"/>
                      <a:pt x="17335" y="24098"/>
                      <a:pt x="14383" y="24098"/>
                    </a:cubicBezTo>
                    <a:lnTo>
                      <a:pt x="4191" y="24098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810" y="21526"/>
                    </a:moveTo>
                    <a:lnTo>
                      <a:pt x="4286" y="17907"/>
                    </a:lnTo>
                    <a:lnTo>
                      <a:pt x="14002" y="17907"/>
                    </a:lnTo>
                    <a:cubicBezTo>
                      <a:pt x="16383" y="17907"/>
                      <a:pt x="18098" y="17431"/>
                      <a:pt x="19336" y="16383"/>
                    </a:cubicBezTo>
                    <a:cubicBezTo>
                      <a:pt x="20574" y="15335"/>
                      <a:pt x="21146" y="13906"/>
                      <a:pt x="21146" y="12097"/>
                    </a:cubicBezTo>
                    <a:cubicBezTo>
                      <a:pt x="21146" y="10287"/>
                      <a:pt x="20574" y="8858"/>
                      <a:pt x="19336" y="7810"/>
                    </a:cubicBezTo>
                    <a:cubicBezTo>
                      <a:pt x="18098" y="6858"/>
                      <a:pt x="16383" y="6286"/>
                      <a:pt x="14002" y="6286"/>
                    </a:cubicBezTo>
                    <a:lnTo>
                      <a:pt x="4286" y="6286"/>
                    </a:lnTo>
                    <a:lnTo>
                      <a:pt x="7810" y="2667"/>
                    </a:lnTo>
                    <a:lnTo>
                      <a:pt x="7810" y="215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CDA486EE-D79A-1DAC-2CEB-8D0CDA7F6F13}"/>
                  </a:ext>
                </a:extLst>
              </p:cNvPr>
              <p:cNvSpPr/>
              <p:nvPr/>
            </p:nvSpPr>
            <p:spPr>
              <a:xfrm>
                <a:off x="58751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8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8 w 25717"/>
                  <a:gd name="connsiteY12" fmla="*/ 19241 h 33242"/>
                  <a:gd name="connsiteX13" fmla="*/ 7048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8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8" y="19241"/>
                    </a:lnTo>
                    <a:lnTo>
                      <a:pt x="7048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0ACBD2CC-DB0B-C64A-758F-75F19CA6D102}"/>
                  </a:ext>
                </a:extLst>
              </p:cNvPr>
              <p:cNvSpPr/>
              <p:nvPr/>
            </p:nvSpPr>
            <p:spPr>
              <a:xfrm>
                <a:off x="5916548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4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4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507ABD82-B1EE-EAD2-9AE9-8A3AD8770041}"/>
                  </a:ext>
                </a:extLst>
              </p:cNvPr>
              <p:cNvSpPr/>
              <p:nvPr/>
            </p:nvSpPr>
            <p:spPr>
              <a:xfrm>
                <a:off x="5960934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9069D015-1978-BB67-A1B5-E13BC1A5D2C7}"/>
                  </a:ext>
                </a:extLst>
              </p:cNvPr>
              <p:cNvSpPr/>
              <p:nvPr/>
            </p:nvSpPr>
            <p:spPr>
              <a:xfrm>
                <a:off x="598398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8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8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8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8" y="27813"/>
                    </a:moveTo>
                    <a:cubicBezTo>
                      <a:pt x="19622" y="27813"/>
                      <a:pt x="20955" y="27527"/>
                      <a:pt x="22193" y="27051"/>
                    </a:cubicBezTo>
                    <a:cubicBezTo>
                      <a:pt x="23431" y="26575"/>
                      <a:pt x="24575" y="25813"/>
                      <a:pt x="25527" y="24860"/>
                    </a:cubicBezTo>
                    <a:cubicBezTo>
                      <a:pt x="26479" y="23908"/>
                      <a:pt x="27242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2" y="11716"/>
                      <a:pt x="26479" y="10573"/>
                      <a:pt x="25527" y="9620"/>
                    </a:cubicBezTo>
                    <a:cubicBezTo>
                      <a:pt x="24575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8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4" y="7906"/>
                      <a:pt x="11621" y="8668"/>
                      <a:pt x="10668" y="9620"/>
                    </a:cubicBezTo>
                    <a:cubicBezTo>
                      <a:pt x="9716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4" y="22765"/>
                      <a:pt x="9716" y="23908"/>
                      <a:pt x="10668" y="24860"/>
                    </a:cubicBezTo>
                    <a:cubicBezTo>
                      <a:pt x="11621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8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4086651D-50C4-301E-5D0D-C616172306EC}"/>
                  </a:ext>
                </a:extLst>
              </p:cNvPr>
              <p:cNvSpPr/>
              <p:nvPr/>
            </p:nvSpPr>
            <p:spPr>
              <a:xfrm>
                <a:off x="6035611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5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0 w 29432"/>
                  <a:gd name="connsiteY16" fmla="*/ 16383 h 33337"/>
                  <a:gd name="connsiteX17" fmla="*/ 21050 w 29432"/>
                  <a:gd name="connsiteY17" fmla="*/ 12097 h 33337"/>
                  <a:gd name="connsiteX18" fmla="*/ 19240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5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5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5" y="9525"/>
                      <a:pt x="28765" y="12001"/>
                    </a:cubicBezTo>
                    <a:cubicBezTo>
                      <a:pt x="28765" y="14478"/>
                      <a:pt x="28194" y="16669"/>
                      <a:pt x="27051" y="18478"/>
                    </a:cubicBezTo>
                    <a:cubicBezTo>
                      <a:pt x="25908" y="20288"/>
                      <a:pt x="24193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0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0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5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5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D4549EFE-DC19-55CD-1957-522F77C6A020}"/>
                  </a:ext>
                </a:extLst>
              </p:cNvPr>
              <p:cNvSpPr/>
              <p:nvPr/>
            </p:nvSpPr>
            <p:spPr>
              <a:xfrm>
                <a:off x="6099142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DEC47548-C115-1F60-6A32-09C7829F5BB8}"/>
                  </a:ext>
                </a:extLst>
              </p:cNvPr>
              <p:cNvSpPr/>
              <p:nvPr/>
            </p:nvSpPr>
            <p:spPr>
              <a:xfrm>
                <a:off x="61418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8 w 25717"/>
                  <a:gd name="connsiteY1" fmla="*/ 27051 h 33242"/>
                  <a:gd name="connsiteX2" fmla="*/ 25718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1 w 25717"/>
                  <a:gd name="connsiteY10" fmla="*/ 13240 h 33242"/>
                  <a:gd name="connsiteX11" fmla="*/ 23051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8" y="27051"/>
                    </a:lnTo>
                    <a:lnTo>
                      <a:pt x="25718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1" y="13240"/>
                    </a:lnTo>
                    <a:lnTo>
                      <a:pt x="23051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C24AD60A-D690-B5F6-B53D-171F230E75E6}"/>
                  </a:ext>
                </a:extLst>
              </p:cNvPr>
              <p:cNvSpPr/>
              <p:nvPr/>
            </p:nvSpPr>
            <p:spPr>
              <a:xfrm>
                <a:off x="6181057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A7A3724C-35DB-5E98-6FCA-04F5678B5CDF}"/>
                  </a:ext>
                </a:extLst>
              </p:cNvPr>
              <p:cNvSpPr/>
              <p:nvPr/>
            </p:nvSpPr>
            <p:spPr>
              <a:xfrm>
                <a:off x="6227444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6CC2D2B9-5835-887F-D2E4-5A670AA95153}"/>
                  </a:ext>
                </a:extLst>
              </p:cNvPr>
              <p:cNvSpPr/>
              <p:nvPr/>
            </p:nvSpPr>
            <p:spPr>
              <a:xfrm>
                <a:off x="6273259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8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8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8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8" y="7429"/>
                    </a:cubicBezTo>
                    <a:cubicBezTo>
                      <a:pt x="21050" y="6858"/>
                      <a:pt x="19621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3" y="26575"/>
                      <a:pt x="14097" y="27051"/>
                    </a:cubicBezTo>
                    <a:cubicBezTo>
                      <a:pt x="15431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0232876C-2C04-8A52-CE1D-F20332DEB60A}"/>
                  </a:ext>
                </a:extLst>
              </p:cNvPr>
              <p:cNvSpPr/>
              <p:nvPr/>
            </p:nvSpPr>
            <p:spPr>
              <a:xfrm>
                <a:off x="6324885" y="3598068"/>
                <a:ext cx="24288" cy="33242"/>
              </a:xfrm>
              <a:custGeom>
                <a:avLst/>
                <a:gdLst>
                  <a:gd name="connsiteX0" fmla="*/ 0 w 24288"/>
                  <a:gd name="connsiteY0" fmla="*/ 33242 h 33242"/>
                  <a:gd name="connsiteX1" fmla="*/ 0 w 24288"/>
                  <a:gd name="connsiteY1" fmla="*/ 0 h 33242"/>
                  <a:gd name="connsiteX2" fmla="*/ 7715 w 24288"/>
                  <a:gd name="connsiteY2" fmla="*/ 0 h 33242"/>
                  <a:gd name="connsiteX3" fmla="*/ 7715 w 24288"/>
                  <a:gd name="connsiteY3" fmla="*/ 26956 h 33242"/>
                  <a:gd name="connsiteX4" fmla="*/ 24289 w 24288"/>
                  <a:gd name="connsiteY4" fmla="*/ 26956 h 33242"/>
                  <a:gd name="connsiteX5" fmla="*/ 24289 w 24288"/>
                  <a:gd name="connsiteY5" fmla="*/ 33242 h 33242"/>
                  <a:gd name="connsiteX6" fmla="*/ 0 w 24288"/>
                  <a:gd name="connsiteY6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8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26956"/>
                    </a:lnTo>
                    <a:lnTo>
                      <a:pt x="24289" y="26956"/>
                    </a:lnTo>
                    <a:lnTo>
                      <a:pt x="24289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41A4E870-A8C1-EDC3-1D18-DCE23B65125D}"/>
                  </a:ext>
                </a:extLst>
              </p:cNvPr>
              <p:cNvSpPr/>
              <p:nvPr/>
            </p:nvSpPr>
            <p:spPr>
              <a:xfrm>
                <a:off x="6361080" y="3588543"/>
                <a:ext cx="36385" cy="43434"/>
              </a:xfrm>
              <a:custGeom>
                <a:avLst/>
                <a:gdLst>
                  <a:gd name="connsiteX0" fmla="*/ 18193 w 36385"/>
                  <a:gd name="connsiteY0" fmla="*/ 43339 h 43434"/>
                  <a:gd name="connsiteX1" fmla="*/ 10954 w 36385"/>
                  <a:gd name="connsiteY1" fmla="*/ 42100 h 43434"/>
                  <a:gd name="connsiteX2" fmla="*/ 5144 w 36385"/>
                  <a:gd name="connsiteY2" fmla="*/ 38481 h 43434"/>
                  <a:gd name="connsiteX3" fmla="*/ 1333 w 36385"/>
                  <a:gd name="connsiteY3" fmla="*/ 33052 h 43434"/>
                  <a:gd name="connsiteX4" fmla="*/ 0 w 36385"/>
                  <a:gd name="connsiteY4" fmla="*/ 26194 h 43434"/>
                  <a:gd name="connsiteX5" fmla="*/ 1333 w 36385"/>
                  <a:gd name="connsiteY5" fmla="*/ 19336 h 43434"/>
                  <a:gd name="connsiteX6" fmla="*/ 5144 w 36385"/>
                  <a:gd name="connsiteY6" fmla="*/ 13906 h 43434"/>
                  <a:gd name="connsiteX7" fmla="*/ 10954 w 36385"/>
                  <a:gd name="connsiteY7" fmla="*/ 10287 h 43434"/>
                  <a:gd name="connsiteX8" fmla="*/ 18193 w 36385"/>
                  <a:gd name="connsiteY8" fmla="*/ 9049 h 43434"/>
                  <a:gd name="connsiteX9" fmla="*/ 25432 w 36385"/>
                  <a:gd name="connsiteY9" fmla="*/ 10287 h 43434"/>
                  <a:gd name="connsiteX10" fmla="*/ 31242 w 36385"/>
                  <a:gd name="connsiteY10" fmla="*/ 13906 h 43434"/>
                  <a:gd name="connsiteX11" fmla="*/ 35052 w 36385"/>
                  <a:gd name="connsiteY11" fmla="*/ 19336 h 43434"/>
                  <a:gd name="connsiteX12" fmla="*/ 36385 w 36385"/>
                  <a:gd name="connsiteY12" fmla="*/ 26194 h 43434"/>
                  <a:gd name="connsiteX13" fmla="*/ 35052 w 36385"/>
                  <a:gd name="connsiteY13" fmla="*/ 33052 h 43434"/>
                  <a:gd name="connsiteX14" fmla="*/ 31242 w 36385"/>
                  <a:gd name="connsiteY14" fmla="*/ 38576 h 43434"/>
                  <a:gd name="connsiteX15" fmla="*/ 25432 w 36385"/>
                  <a:gd name="connsiteY15" fmla="*/ 42196 h 43434"/>
                  <a:gd name="connsiteX16" fmla="*/ 18193 w 36385"/>
                  <a:gd name="connsiteY16" fmla="*/ 43434 h 43434"/>
                  <a:gd name="connsiteX17" fmla="*/ 18098 w 36385"/>
                  <a:gd name="connsiteY17" fmla="*/ 36862 h 43434"/>
                  <a:gd name="connsiteX18" fmla="*/ 22193 w 36385"/>
                  <a:gd name="connsiteY18" fmla="*/ 36100 h 43434"/>
                  <a:gd name="connsiteX19" fmla="*/ 25527 w 36385"/>
                  <a:gd name="connsiteY19" fmla="*/ 33909 h 43434"/>
                  <a:gd name="connsiteX20" fmla="*/ 27718 w 36385"/>
                  <a:gd name="connsiteY20" fmla="*/ 30575 h 43434"/>
                  <a:gd name="connsiteX21" fmla="*/ 28480 w 36385"/>
                  <a:gd name="connsiteY21" fmla="*/ 26289 h 43434"/>
                  <a:gd name="connsiteX22" fmla="*/ 27718 w 36385"/>
                  <a:gd name="connsiteY22" fmla="*/ 22003 h 43434"/>
                  <a:gd name="connsiteX23" fmla="*/ 25527 w 36385"/>
                  <a:gd name="connsiteY23" fmla="*/ 18669 h 43434"/>
                  <a:gd name="connsiteX24" fmla="*/ 22193 w 36385"/>
                  <a:gd name="connsiteY24" fmla="*/ 16478 h 43434"/>
                  <a:gd name="connsiteX25" fmla="*/ 18098 w 36385"/>
                  <a:gd name="connsiteY25" fmla="*/ 15716 h 43434"/>
                  <a:gd name="connsiteX26" fmla="*/ 14002 w 36385"/>
                  <a:gd name="connsiteY26" fmla="*/ 16478 h 43434"/>
                  <a:gd name="connsiteX27" fmla="*/ 10668 w 36385"/>
                  <a:gd name="connsiteY27" fmla="*/ 18669 h 43434"/>
                  <a:gd name="connsiteX28" fmla="*/ 8477 w 36385"/>
                  <a:gd name="connsiteY28" fmla="*/ 22003 h 43434"/>
                  <a:gd name="connsiteX29" fmla="*/ 7715 w 36385"/>
                  <a:gd name="connsiteY29" fmla="*/ 26289 h 43434"/>
                  <a:gd name="connsiteX30" fmla="*/ 8477 w 36385"/>
                  <a:gd name="connsiteY30" fmla="*/ 30575 h 43434"/>
                  <a:gd name="connsiteX31" fmla="*/ 10668 w 36385"/>
                  <a:gd name="connsiteY31" fmla="*/ 33909 h 43434"/>
                  <a:gd name="connsiteX32" fmla="*/ 14002 w 36385"/>
                  <a:gd name="connsiteY32" fmla="*/ 36100 h 43434"/>
                  <a:gd name="connsiteX33" fmla="*/ 18098 w 36385"/>
                  <a:gd name="connsiteY33" fmla="*/ 36862 h 43434"/>
                  <a:gd name="connsiteX34" fmla="*/ 13811 w 36385"/>
                  <a:gd name="connsiteY34" fmla="*/ 6858 h 43434"/>
                  <a:gd name="connsiteX35" fmla="*/ 20193 w 36385"/>
                  <a:gd name="connsiteY35" fmla="*/ 0 h 43434"/>
                  <a:gd name="connsiteX36" fmla="*/ 28099 w 36385"/>
                  <a:gd name="connsiteY36" fmla="*/ 0 h 43434"/>
                  <a:gd name="connsiteX37" fmla="*/ 19526 w 36385"/>
                  <a:gd name="connsiteY37" fmla="*/ 6858 h 43434"/>
                  <a:gd name="connsiteX38" fmla="*/ 13716 w 36385"/>
                  <a:gd name="connsiteY38" fmla="*/ 6858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6385" h="43434">
                    <a:moveTo>
                      <a:pt x="18193" y="43339"/>
                    </a:moveTo>
                    <a:cubicBezTo>
                      <a:pt x="15526" y="43339"/>
                      <a:pt x="13144" y="42958"/>
                      <a:pt x="10954" y="42100"/>
                    </a:cubicBezTo>
                    <a:cubicBezTo>
                      <a:pt x="8763" y="41243"/>
                      <a:pt x="6763" y="40005"/>
                      <a:pt x="5144" y="38481"/>
                    </a:cubicBezTo>
                    <a:cubicBezTo>
                      <a:pt x="3524" y="36957"/>
                      <a:pt x="2191" y="35147"/>
                      <a:pt x="1333" y="33052"/>
                    </a:cubicBezTo>
                    <a:cubicBezTo>
                      <a:pt x="476" y="30956"/>
                      <a:pt x="0" y="28670"/>
                      <a:pt x="0" y="26194"/>
                    </a:cubicBezTo>
                    <a:cubicBezTo>
                      <a:pt x="0" y="23717"/>
                      <a:pt x="476" y="21431"/>
                      <a:pt x="1333" y="19336"/>
                    </a:cubicBezTo>
                    <a:cubicBezTo>
                      <a:pt x="2191" y="17240"/>
                      <a:pt x="3524" y="15430"/>
                      <a:pt x="5144" y="13906"/>
                    </a:cubicBezTo>
                    <a:cubicBezTo>
                      <a:pt x="6763" y="12382"/>
                      <a:pt x="8763" y="11144"/>
                      <a:pt x="10954" y="10287"/>
                    </a:cubicBezTo>
                    <a:cubicBezTo>
                      <a:pt x="13144" y="9430"/>
                      <a:pt x="15526" y="9049"/>
                      <a:pt x="18193" y="9049"/>
                    </a:cubicBezTo>
                    <a:cubicBezTo>
                      <a:pt x="20860" y="9049"/>
                      <a:pt x="23241" y="9430"/>
                      <a:pt x="25432" y="10287"/>
                    </a:cubicBezTo>
                    <a:cubicBezTo>
                      <a:pt x="27623" y="11144"/>
                      <a:pt x="29527" y="12287"/>
                      <a:pt x="31242" y="13906"/>
                    </a:cubicBezTo>
                    <a:cubicBezTo>
                      <a:pt x="32861" y="15430"/>
                      <a:pt x="34195" y="17240"/>
                      <a:pt x="35052" y="19336"/>
                    </a:cubicBezTo>
                    <a:cubicBezTo>
                      <a:pt x="35909" y="21431"/>
                      <a:pt x="36385" y="23717"/>
                      <a:pt x="36385" y="26194"/>
                    </a:cubicBezTo>
                    <a:cubicBezTo>
                      <a:pt x="36385" y="28670"/>
                      <a:pt x="35909" y="30956"/>
                      <a:pt x="35052" y="33052"/>
                    </a:cubicBezTo>
                    <a:cubicBezTo>
                      <a:pt x="34195" y="35147"/>
                      <a:pt x="32861" y="36957"/>
                      <a:pt x="31242" y="38576"/>
                    </a:cubicBezTo>
                    <a:cubicBezTo>
                      <a:pt x="29623" y="40196"/>
                      <a:pt x="27623" y="41339"/>
                      <a:pt x="25432" y="42196"/>
                    </a:cubicBezTo>
                    <a:cubicBezTo>
                      <a:pt x="23241" y="43053"/>
                      <a:pt x="20860" y="43434"/>
                      <a:pt x="18193" y="43434"/>
                    </a:cubicBezTo>
                    <a:close/>
                    <a:moveTo>
                      <a:pt x="18098" y="36862"/>
                    </a:moveTo>
                    <a:cubicBezTo>
                      <a:pt x="19621" y="36862"/>
                      <a:pt x="20955" y="36576"/>
                      <a:pt x="22193" y="36100"/>
                    </a:cubicBezTo>
                    <a:cubicBezTo>
                      <a:pt x="23431" y="35624"/>
                      <a:pt x="24575" y="34862"/>
                      <a:pt x="25527" y="33909"/>
                    </a:cubicBezTo>
                    <a:cubicBezTo>
                      <a:pt x="26479" y="32956"/>
                      <a:pt x="27242" y="31814"/>
                      <a:pt x="27718" y="30575"/>
                    </a:cubicBezTo>
                    <a:cubicBezTo>
                      <a:pt x="28289" y="29337"/>
                      <a:pt x="28480" y="27813"/>
                      <a:pt x="28480" y="26289"/>
                    </a:cubicBezTo>
                    <a:cubicBezTo>
                      <a:pt x="28480" y="24765"/>
                      <a:pt x="28194" y="23241"/>
                      <a:pt x="27718" y="22003"/>
                    </a:cubicBezTo>
                    <a:cubicBezTo>
                      <a:pt x="27242" y="20765"/>
                      <a:pt x="26479" y="19622"/>
                      <a:pt x="25527" y="18669"/>
                    </a:cubicBezTo>
                    <a:cubicBezTo>
                      <a:pt x="24575" y="17717"/>
                      <a:pt x="23431" y="16954"/>
                      <a:pt x="22193" y="16478"/>
                    </a:cubicBezTo>
                    <a:cubicBezTo>
                      <a:pt x="20955" y="15907"/>
                      <a:pt x="19526" y="15716"/>
                      <a:pt x="18098" y="15716"/>
                    </a:cubicBezTo>
                    <a:cubicBezTo>
                      <a:pt x="16669" y="15716"/>
                      <a:pt x="15240" y="16002"/>
                      <a:pt x="14002" y="16478"/>
                    </a:cubicBezTo>
                    <a:cubicBezTo>
                      <a:pt x="12763" y="16954"/>
                      <a:pt x="11621" y="17717"/>
                      <a:pt x="10668" y="18669"/>
                    </a:cubicBezTo>
                    <a:cubicBezTo>
                      <a:pt x="9715" y="19622"/>
                      <a:pt x="9049" y="20765"/>
                      <a:pt x="8477" y="22003"/>
                    </a:cubicBezTo>
                    <a:cubicBezTo>
                      <a:pt x="7906" y="23241"/>
                      <a:pt x="7715" y="24670"/>
                      <a:pt x="7715" y="26289"/>
                    </a:cubicBezTo>
                    <a:cubicBezTo>
                      <a:pt x="7715" y="27908"/>
                      <a:pt x="8001" y="29337"/>
                      <a:pt x="8477" y="30575"/>
                    </a:cubicBezTo>
                    <a:cubicBezTo>
                      <a:pt x="8953" y="31814"/>
                      <a:pt x="9715" y="32956"/>
                      <a:pt x="10668" y="33909"/>
                    </a:cubicBezTo>
                    <a:cubicBezTo>
                      <a:pt x="11621" y="34862"/>
                      <a:pt x="12668" y="35624"/>
                      <a:pt x="14002" y="36100"/>
                    </a:cubicBezTo>
                    <a:cubicBezTo>
                      <a:pt x="15335" y="36576"/>
                      <a:pt x="16669" y="36862"/>
                      <a:pt x="18098" y="36862"/>
                    </a:cubicBezTo>
                    <a:close/>
                    <a:moveTo>
                      <a:pt x="13811" y="6858"/>
                    </a:moveTo>
                    <a:lnTo>
                      <a:pt x="20193" y="0"/>
                    </a:lnTo>
                    <a:lnTo>
                      <a:pt x="28099" y="0"/>
                    </a:lnTo>
                    <a:lnTo>
                      <a:pt x="19526" y="6858"/>
                    </a:lnTo>
                    <a:lnTo>
                      <a:pt x="13716" y="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31271544-CFF6-7047-9696-B32383C0BBBF}"/>
                  </a:ext>
                </a:extLst>
              </p:cNvPr>
              <p:cNvSpPr/>
              <p:nvPr/>
            </p:nvSpPr>
            <p:spPr>
              <a:xfrm>
                <a:off x="6410610" y="3597592"/>
                <a:ext cx="32194" cy="34289"/>
              </a:xfrm>
              <a:custGeom>
                <a:avLst/>
                <a:gdLst>
                  <a:gd name="connsiteX0" fmla="*/ 18098 w 32194"/>
                  <a:gd name="connsiteY0" fmla="*/ 34290 h 34289"/>
                  <a:gd name="connsiteX1" fmla="*/ 10858 w 32194"/>
                  <a:gd name="connsiteY1" fmla="*/ 33052 h 34289"/>
                  <a:gd name="connsiteX2" fmla="*/ 5144 w 32194"/>
                  <a:gd name="connsiteY2" fmla="*/ 29432 h 34289"/>
                  <a:gd name="connsiteX3" fmla="*/ 1333 w 32194"/>
                  <a:gd name="connsiteY3" fmla="*/ 24003 h 34289"/>
                  <a:gd name="connsiteX4" fmla="*/ 0 w 32194"/>
                  <a:gd name="connsiteY4" fmla="*/ 17145 h 34289"/>
                  <a:gd name="connsiteX5" fmla="*/ 1333 w 32194"/>
                  <a:gd name="connsiteY5" fmla="*/ 10287 h 34289"/>
                  <a:gd name="connsiteX6" fmla="*/ 5144 w 32194"/>
                  <a:gd name="connsiteY6" fmla="*/ 4858 h 34289"/>
                  <a:gd name="connsiteX7" fmla="*/ 10954 w 32194"/>
                  <a:gd name="connsiteY7" fmla="*/ 1238 h 34289"/>
                  <a:gd name="connsiteX8" fmla="*/ 18288 w 32194"/>
                  <a:gd name="connsiteY8" fmla="*/ 0 h 34289"/>
                  <a:gd name="connsiteX9" fmla="*/ 26194 w 32194"/>
                  <a:gd name="connsiteY9" fmla="*/ 1429 h 34289"/>
                  <a:gd name="connsiteX10" fmla="*/ 32195 w 32194"/>
                  <a:gd name="connsiteY10" fmla="*/ 5715 h 34289"/>
                  <a:gd name="connsiteX11" fmla="*/ 27337 w 32194"/>
                  <a:gd name="connsiteY11" fmla="*/ 10287 h 34289"/>
                  <a:gd name="connsiteX12" fmla="*/ 23336 w 32194"/>
                  <a:gd name="connsiteY12" fmla="*/ 7429 h 34289"/>
                  <a:gd name="connsiteX13" fmla="*/ 18669 w 32194"/>
                  <a:gd name="connsiteY13" fmla="*/ 6477 h 34289"/>
                  <a:gd name="connsiteX14" fmla="*/ 14288 w 32194"/>
                  <a:gd name="connsiteY14" fmla="*/ 7239 h 34289"/>
                  <a:gd name="connsiteX15" fmla="*/ 10858 w 32194"/>
                  <a:gd name="connsiteY15" fmla="*/ 9430 h 34289"/>
                  <a:gd name="connsiteX16" fmla="*/ 8668 w 32194"/>
                  <a:gd name="connsiteY16" fmla="*/ 12764 h 34289"/>
                  <a:gd name="connsiteX17" fmla="*/ 7906 w 32194"/>
                  <a:gd name="connsiteY17" fmla="*/ 17050 h 34289"/>
                  <a:gd name="connsiteX18" fmla="*/ 8668 w 32194"/>
                  <a:gd name="connsiteY18" fmla="*/ 21336 h 34289"/>
                  <a:gd name="connsiteX19" fmla="*/ 10858 w 32194"/>
                  <a:gd name="connsiteY19" fmla="*/ 24765 h 34289"/>
                  <a:gd name="connsiteX20" fmla="*/ 14288 w 32194"/>
                  <a:gd name="connsiteY20" fmla="*/ 26956 h 34289"/>
                  <a:gd name="connsiteX21" fmla="*/ 18669 w 32194"/>
                  <a:gd name="connsiteY21" fmla="*/ 27718 h 34289"/>
                  <a:gd name="connsiteX22" fmla="*/ 23146 w 32194"/>
                  <a:gd name="connsiteY22" fmla="*/ 26956 h 34289"/>
                  <a:gd name="connsiteX23" fmla="*/ 27337 w 32194"/>
                  <a:gd name="connsiteY23" fmla="*/ 24479 h 34289"/>
                  <a:gd name="connsiteX24" fmla="*/ 31718 w 32194"/>
                  <a:gd name="connsiteY24" fmla="*/ 30004 h 34289"/>
                  <a:gd name="connsiteX25" fmla="*/ 25432 w 32194"/>
                  <a:gd name="connsiteY25" fmla="*/ 33147 h 34289"/>
                  <a:gd name="connsiteX26" fmla="*/ 18288 w 32194"/>
                  <a:gd name="connsiteY26" fmla="*/ 34195 h 34289"/>
                  <a:gd name="connsiteX27" fmla="*/ 24575 w 32194"/>
                  <a:gd name="connsiteY27" fmla="*/ 29051 h 34289"/>
                  <a:gd name="connsiteX28" fmla="*/ 24575 w 32194"/>
                  <a:gd name="connsiteY28" fmla="*/ 16573 h 34289"/>
                  <a:gd name="connsiteX29" fmla="*/ 31623 w 32194"/>
                  <a:gd name="connsiteY29" fmla="*/ 16573 h 34289"/>
                  <a:gd name="connsiteX30" fmla="*/ 31623 w 32194"/>
                  <a:gd name="connsiteY30" fmla="*/ 30099 h 34289"/>
                  <a:gd name="connsiteX31" fmla="*/ 24575 w 32194"/>
                  <a:gd name="connsiteY31" fmla="*/ 29146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194" h="34289">
                    <a:moveTo>
                      <a:pt x="18098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621" y="0"/>
                      <a:pt x="18288" y="0"/>
                    </a:cubicBezTo>
                    <a:cubicBezTo>
                      <a:pt x="21241" y="0"/>
                      <a:pt x="23908" y="476"/>
                      <a:pt x="26194" y="1429"/>
                    </a:cubicBezTo>
                    <a:cubicBezTo>
                      <a:pt x="28575" y="2381"/>
                      <a:pt x="30575" y="3810"/>
                      <a:pt x="32195" y="5715"/>
                    </a:cubicBezTo>
                    <a:lnTo>
                      <a:pt x="27337" y="10287"/>
                    </a:lnTo>
                    <a:cubicBezTo>
                      <a:pt x="26098" y="8953"/>
                      <a:pt x="24765" y="8001"/>
                      <a:pt x="23336" y="7429"/>
                    </a:cubicBezTo>
                    <a:cubicBezTo>
                      <a:pt x="21908" y="6858"/>
                      <a:pt x="20383" y="6477"/>
                      <a:pt x="18669" y="6477"/>
                    </a:cubicBezTo>
                    <a:cubicBezTo>
                      <a:pt x="17050" y="6477"/>
                      <a:pt x="15621" y="6763"/>
                      <a:pt x="14288" y="7239"/>
                    </a:cubicBezTo>
                    <a:cubicBezTo>
                      <a:pt x="12954" y="7715"/>
                      <a:pt x="11811" y="8477"/>
                      <a:pt x="10858" y="9430"/>
                    </a:cubicBezTo>
                    <a:cubicBezTo>
                      <a:pt x="9906" y="10382"/>
                      <a:pt x="9144" y="11525"/>
                      <a:pt x="8668" y="12764"/>
                    </a:cubicBezTo>
                    <a:cubicBezTo>
                      <a:pt x="8096" y="14097"/>
                      <a:pt x="7906" y="15526"/>
                      <a:pt x="7906" y="17050"/>
                    </a:cubicBezTo>
                    <a:cubicBezTo>
                      <a:pt x="7906" y="18574"/>
                      <a:pt x="8192" y="20002"/>
                      <a:pt x="8668" y="21336"/>
                    </a:cubicBezTo>
                    <a:cubicBezTo>
                      <a:pt x="9144" y="22670"/>
                      <a:pt x="9906" y="23813"/>
                      <a:pt x="10858" y="24765"/>
                    </a:cubicBezTo>
                    <a:cubicBezTo>
                      <a:pt x="11811" y="25718"/>
                      <a:pt x="12954" y="26479"/>
                      <a:pt x="14288" y="26956"/>
                    </a:cubicBezTo>
                    <a:cubicBezTo>
                      <a:pt x="15621" y="27527"/>
                      <a:pt x="17050" y="27718"/>
                      <a:pt x="18669" y="27718"/>
                    </a:cubicBezTo>
                    <a:cubicBezTo>
                      <a:pt x="20288" y="27718"/>
                      <a:pt x="21622" y="27432"/>
                      <a:pt x="23146" y="26956"/>
                    </a:cubicBezTo>
                    <a:cubicBezTo>
                      <a:pt x="24670" y="26479"/>
                      <a:pt x="26003" y="25622"/>
                      <a:pt x="27337" y="24479"/>
                    </a:cubicBezTo>
                    <a:lnTo>
                      <a:pt x="31718" y="30004"/>
                    </a:lnTo>
                    <a:cubicBezTo>
                      <a:pt x="29908" y="31432"/>
                      <a:pt x="27813" y="32480"/>
                      <a:pt x="25432" y="33147"/>
                    </a:cubicBezTo>
                    <a:cubicBezTo>
                      <a:pt x="23050" y="33814"/>
                      <a:pt x="20669" y="34195"/>
                      <a:pt x="18288" y="34195"/>
                    </a:cubicBezTo>
                    <a:close/>
                    <a:moveTo>
                      <a:pt x="24575" y="29051"/>
                    </a:moveTo>
                    <a:lnTo>
                      <a:pt x="24575" y="16573"/>
                    </a:lnTo>
                    <a:lnTo>
                      <a:pt x="31623" y="16573"/>
                    </a:lnTo>
                    <a:lnTo>
                      <a:pt x="31623" y="30099"/>
                    </a:lnTo>
                    <a:lnTo>
                      <a:pt x="24575" y="29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8A899F09-74BF-E237-4AB0-DFB74FCB5655}"/>
                  </a:ext>
                </a:extLst>
              </p:cNvPr>
              <p:cNvSpPr/>
              <p:nvPr/>
            </p:nvSpPr>
            <p:spPr>
              <a:xfrm>
                <a:off x="6458806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98D3225E-1648-989D-CE47-57817841F0AB}"/>
                  </a:ext>
                </a:extLst>
              </p:cNvPr>
              <p:cNvSpPr/>
              <p:nvPr/>
            </p:nvSpPr>
            <p:spPr>
              <a:xfrm>
                <a:off x="6481762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C43651F-45C1-A401-50E8-43E00F8D8A56}"/>
                  </a:ext>
                </a:extLst>
              </p:cNvPr>
              <p:cNvSpPr/>
              <p:nvPr/>
            </p:nvSpPr>
            <p:spPr>
              <a:xfrm>
                <a:off x="6526148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3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3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7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7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7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3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2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2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7" y="27813"/>
                    </a:moveTo>
                    <a:cubicBezTo>
                      <a:pt x="19621" y="27813"/>
                      <a:pt x="20955" y="27527"/>
                      <a:pt x="22193" y="27051"/>
                    </a:cubicBezTo>
                    <a:cubicBezTo>
                      <a:pt x="23431" y="26575"/>
                      <a:pt x="24574" y="25813"/>
                      <a:pt x="25527" y="24860"/>
                    </a:cubicBezTo>
                    <a:cubicBezTo>
                      <a:pt x="26479" y="23908"/>
                      <a:pt x="27241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1" y="11716"/>
                      <a:pt x="26479" y="10573"/>
                      <a:pt x="25527" y="9620"/>
                    </a:cubicBezTo>
                    <a:cubicBezTo>
                      <a:pt x="24574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7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3" y="7906"/>
                      <a:pt x="11620" y="8668"/>
                      <a:pt x="10668" y="9620"/>
                    </a:cubicBezTo>
                    <a:cubicBezTo>
                      <a:pt x="9715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3" y="22765"/>
                      <a:pt x="9715" y="23908"/>
                      <a:pt x="10668" y="24860"/>
                    </a:cubicBezTo>
                    <a:cubicBezTo>
                      <a:pt x="11620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7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D2B2787A-D20D-952A-38AF-8A5B63F7F471}"/>
                  </a:ext>
                </a:extLst>
              </p:cNvPr>
              <p:cNvSpPr/>
              <p:nvPr/>
            </p:nvSpPr>
            <p:spPr>
              <a:xfrm>
                <a:off x="660072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05577E75-B74F-A11E-6065-A25EF0F73125}"/>
                  </a:ext>
                </a:extLst>
              </p:cNvPr>
              <p:cNvSpPr/>
              <p:nvPr/>
            </p:nvSpPr>
            <p:spPr>
              <a:xfrm>
                <a:off x="6623112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2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1" y="22955"/>
                      <a:pt x="18955" y="22479"/>
                    </a:cubicBezTo>
                    <a:cubicBezTo>
                      <a:pt x="18288" y="21907"/>
                      <a:pt x="17336" y="21526"/>
                      <a:pt x="16192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8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0C5440DA-349F-7769-0823-A486CEE7069F}"/>
                  </a:ext>
                </a:extLst>
              </p:cNvPr>
              <p:cNvSpPr/>
              <p:nvPr/>
            </p:nvSpPr>
            <p:spPr>
              <a:xfrm>
                <a:off x="6661784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36030D36-104E-12F8-B696-E3E4ED9EBDB0}"/>
                  </a:ext>
                </a:extLst>
              </p:cNvPr>
              <p:cNvSpPr/>
              <p:nvPr/>
            </p:nvSpPr>
            <p:spPr>
              <a:xfrm>
                <a:off x="6702361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3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3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2 w 31718"/>
                  <a:gd name="connsiteY16" fmla="*/ 12859 h 34289"/>
                  <a:gd name="connsiteX17" fmla="*/ 7810 w 31718"/>
                  <a:gd name="connsiteY17" fmla="*/ 17145 h 34289"/>
                  <a:gd name="connsiteX18" fmla="*/ 8572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0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3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0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6" y="6858"/>
                      <a:pt x="20002" y="6572"/>
                      <a:pt x="18383" y="6572"/>
                    </a:cubicBezTo>
                    <a:cubicBezTo>
                      <a:pt x="16859" y="6572"/>
                      <a:pt x="15430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2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2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0" y="27432"/>
                      <a:pt x="16859" y="27718"/>
                      <a:pt x="18383" y="27718"/>
                    </a:cubicBezTo>
                    <a:cubicBezTo>
                      <a:pt x="20002" y="27718"/>
                      <a:pt x="21526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7B29592D-2B17-F18C-22DC-C8C02DF8BD01}"/>
                  </a:ext>
                </a:extLst>
              </p:cNvPr>
              <p:cNvSpPr/>
              <p:nvPr/>
            </p:nvSpPr>
            <p:spPr>
              <a:xfrm>
                <a:off x="6748747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7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7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6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3" y="23527"/>
                      <a:pt x="17336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7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7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4428B00A-CA77-F5EB-5633-186B4D25E160}"/>
                  </a:ext>
                </a:extLst>
              </p:cNvPr>
              <p:cNvSpPr/>
              <p:nvPr/>
            </p:nvSpPr>
            <p:spPr>
              <a:xfrm>
                <a:off x="6793229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  <p:sp>
        <p:nvSpPr>
          <p:cNvPr id="53" name="Marcador de texto 89">
            <a:extLst>
              <a:ext uri="{FF2B5EF4-FFF2-40B4-BE49-F238E27FC236}">
                <a16:creationId xmlns:a16="http://schemas.microsoft.com/office/drawing/2014/main" id="{7F809BF8-2F36-D93A-C8F0-94AE77EC5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614015" y="4237003"/>
            <a:ext cx="4146550" cy="44846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419" dirty="0"/>
              <a:t>Título</a:t>
            </a:r>
            <a:endParaRPr lang="es-EC" dirty="0"/>
          </a:p>
        </p:txBody>
      </p:sp>
      <p:graphicFrame>
        <p:nvGraphicFramePr>
          <p:cNvPr id="54" name="Tabla 4">
            <a:extLst>
              <a:ext uri="{FF2B5EF4-FFF2-40B4-BE49-F238E27FC236}">
                <a16:creationId xmlns:a16="http://schemas.microsoft.com/office/drawing/2014/main" id="{A147B713-5081-7FA5-CEDC-7D10E2C753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49324289"/>
              </p:ext>
            </p:extLst>
          </p:nvPr>
        </p:nvGraphicFramePr>
        <p:xfrm>
          <a:off x="1351527" y="2125160"/>
          <a:ext cx="10406060" cy="2607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81212">
                  <a:extLst>
                    <a:ext uri="{9D8B030D-6E8A-4147-A177-3AD203B41FA5}">
                      <a16:colId xmlns:a16="http://schemas.microsoft.com/office/drawing/2014/main" val="1976127762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860613433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772076399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137667929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633231114"/>
                    </a:ext>
                  </a:extLst>
                </a:gridCol>
              </a:tblGrid>
              <a:tr h="521536">
                <a:tc>
                  <a:txBody>
                    <a:bodyPr/>
                    <a:lstStyle/>
                    <a:p>
                      <a:pPr algn="ctr" rtl="0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238631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169003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077832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364479"/>
                  </a:ext>
                </a:extLst>
              </a:tr>
              <a:tr h="521536"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728756"/>
                  </a:ext>
                </a:extLst>
              </a:tr>
            </a:tbl>
          </a:graphicData>
        </a:graphic>
      </p:graphicFrame>
      <p:sp>
        <p:nvSpPr>
          <p:cNvPr id="55" name="Marcador de texto 89">
            <a:extLst>
              <a:ext uri="{FF2B5EF4-FFF2-40B4-BE49-F238E27FC236}">
                <a16:creationId xmlns:a16="http://schemas.microsoft.com/office/drawing/2014/main" id="{3F44386C-0514-7B44-9EE8-2CDFC306D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527" y="4941310"/>
            <a:ext cx="10285105" cy="997672"/>
          </a:xfrm>
        </p:spPr>
        <p:txBody>
          <a:bodyPr>
            <a:normAutofit/>
          </a:bodyPr>
          <a:lstStyle>
            <a:lvl1pPr marL="0" indent="0" algn="just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C" dirty="0" err="1"/>
              <a:t>Lorem</a:t>
            </a:r>
            <a:r>
              <a:rPr lang="es-EC" dirty="0"/>
              <a:t> </a:t>
            </a:r>
            <a:r>
              <a:rPr lang="es-EC" dirty="0" err="1"/>
              <a:t>ipsum</a:t>
            </a:r>
            <a:r>
              <a:rPr lang="es-EC" dirty="0"/>
              <a:t> dolor </a:t>
            </a:r>
            <a:r>
              <a:rPr lang="es-EC" dirty="0" err="1"/>
              <a:t>sit</a:t>
            </a:r>
            <a:r>
              <a:rPr lang="es-EC" dirty="0"/>
              <a:t> </a:t>
            </a:r>
            <a:r>
              <a:rPr lang="es-EC" dirty="0" err="1"/>
              <a:t>amet</a:t>
            </a:r>
            <a:r>
              <a:rPr lang="es-EC" dirty="0"/>
              <a:t>, </a:t>
            </a:r>
            <a:r>
              <a:rPr lang="es-EC" dirty="0" err="1"/>
              <a:t>consectetuer</a:t>
            </a:r>
            <a:r>
              <a:rPr lang="es-EC" dirty="0"/>
              <a:t> </a:t>
            </a:r>
            <a:r>
              <a:rPr lang="es-EC" dirty="0" err="1"/>
              <a:t>adipiscing</a:t>
            </a:r>
            <a:r>
              <a:rPr lang="es-EC" dirty="0"/>
              <a:t> </a:t>
            </a:r>
            <a:r>
              <a:rPr lang="es-EC" dirty="0" err="1"/>
              <a:t>elit</a:t>
            </a:r>
            <a:r>
              <a:rPr lang="es-EC" dirty="0"/>
              <a:t>. </a:t>
            </a:r>
            <a:r>
              <a:rPr lang="es-EC" dirty="0" err="1"/>
              <a:t>Aenean</a:t>
            </a:r>
            <a:r>
              <a:rPr lang="es-EC" dirty="0"/>
              <a:t> commodo </a:t>
            </a:r>
            <a:r>
              <a:rPr lang="es-EC" dirty="0" err="1"/>
              <a:t>ligula</a:t>
            </a:r>
            <a:r>
              <a:rPr lang="es-EC" dirty="0"/>
              <a:t> </a:t>
            </a:r>
            <a:r>
              <a:rPr lang="es-EC" dirty="0" err="1"/>
              <a:t>eget</a:t>
            </a:r>
            <a:r>
              <a:rPr lang="es-EC" dirty="0"/>
              <a:t> dolor. </a:t>
            </a:r>
            <a:r>
              <a:rPr lang="es-EC" dirty="0" err="1"/>
              <a:t>Aenean</a:t>
            </a:r>
            <a:r>
              <a:rPr lang="es-EC" dirty="0"/>
              <a:t> </a:t>
            </a:r>
            <a:r>
              <a:rPr lang="es-EC" dirty="0" err="1"/>
              <a:t>massa</a:t>
            </a:r>
            <a:r>
              <a:rPr lang="es-EC" dirty="0"/>
              <a:t>. Cum </a:t>
            </a:r>
            <a:r>
              <a:rPr lang="es-EC" dirty="0" err="1"/>
              <a:t>sociis</a:t>
            </a:r>
            <a:r>
              <a:rPr lang="es-EC" dirty="0"/>
              <a:t> </a:t>
            </a:r>
            <a:r>
              <a:rPr lang="es-EC" dirty="0" err="1"/>
              <a:t>natoque</a:t>
            </a:r>
            <a:r>
              <a:rPr lang="es-EC" dirty="0"/>
              <a:t> </a:t>
            </a:r>
            <a:r>
              <a:rPr lang="es-EC" dirty="0" err="1"/>
              <a:t>penatibus</a:t>
            </a:r>
            <a:r>
              <a:rPr lang="es-EC" dirty="0"/>
              <a:t> et </a:t>
            </a:r>
            <a:r>
              <a:rPr lang="es-EC" dirty="0" err="1"/>
              <a:t>magnis</a:t>
            </a:r>
            <a:r>
              <a:rPr lang="es-EC" dirty="0"/>
              <a:t> </a:t>
            </a:r>
            <a:r>
              <a:rPr lang="es-EC" dirty="0" err="1"/>
              <a:t>dis</a:t>
            </a:r>
            <a:r>
              <a:rPr lang="es-EC" dirty="0"/>
              <a:t> </a:t>
            </a:r>
            <a:r>
              <a:rPr lang="es-EC" dirty="0" err="1"/>
              <a:t>parturient</a:t>
            </a:r>
            <a:r>
              <a:rPr lang="es-EC" dirty="0"/>
              <a:t> montes, </a:t>
            </a:r>
            <a:r>
              <a:rPr lang="es-EC" dirty="0" err="1"/>
              <a:t>nascetur</a:t>
            </a:r>
            <a:r>
              <a:rPr lang="es-EC" dirty="0"/>
              <a:t> </a:t>
            </a:r>
            <a:r>
              <a:rPr lang="es-EC" dirty="0" err="1"/>
              <a:t>ridiculus</a:t>
            </a:r>
            <a:r>
              <a:rPr lang="es-EC" dirty="0"/>
              <a:t> mus. </a:t>
            </a:r>
            <a:r>
              <a:rPr lang="es-EC" dirty="0" err="1"/>
              <a:t>Donec</a:t>
            </a:r>
            <a:r>
              <a:rPr lang="es-EC" dirty="0"/>
              <a:t> </a:t>
            </a:r>
            <a:r>
              <a:rPr lang="es-EC" dirty="0" err="1"/>
              <a:t>quam</a:t>
            </a:r>
            <a:r>
              <a:rPr lang="es-EC" dirty="0"/>
              <a:t> </a:t>
            </a:r>
            <a:r>
              <a:rPr lang="es-EC" dirty="0" err="1"/>
              <a:t>felis</a:t>
            </a:r>
            <a:r>
              <a:rPr lang="es-EC" dirty="0"/>
              <a:t>, </a:t>
            </a:r>
            <a:r>
              <a:rPr lang="es-EC" dirty="0" err="1"/>
              <a:t>ultricies</a:t>
            </a:r>
            <a:r>
              <a:rPr lang="es-EC" dirty="0"/>
              <a:t> </a:t>
            </a:r>
            <a:r>
              <a:rPr lang="es-EC" dirty="0" err="1"/>
              <a:t>nec</a:t>
            </a:r>
            <a:r>
              <a:rPr lang="es-EC" dirty="0"/>
              <a:t>, </a:t>
            </a:r>
            <a:r>
              <a:rPr lang="es-EC" dirty="0" err="1"/>
              <a:t>pellentesque</a:t>
            </a:r>
            <a:r>
              <a:rPr lang="es-EC" dirty="0"/>
              <a:t> </a:t>
            </a:r>
            <a:r>
              <a:rPr lang="es-EC" dirty="0" err="1"/>
              <a:t>eu</a:t>
            </a:r>
            <a:r>
              <a:rPr lang="es-EC" dirty="0"/>
              <a:t>, </a:t>
            </a:r>
            <a:r>
              <a:rPr lang="es-EC" dirty="0" err="1"/>
              <a:t>pretium</a:t>
            </a:r>
            <a:r>
              <a:rPr lang="es-EC" dirty="0"/>
              <a:t> quis, </a:t>
            </a:r>
            <a:r>
              <a:rPr lang="es-EC" dirty="0" err="1"/>
              <a:t>sem</a:t>
            </a:r>
            <a:r>
              <a:rPr lang="es-EC" dirty="0"/>
              <a:t>. </a:t>
            </a:r>
            <a:r>
              <a:rPr lang="es-EC" dirty="0" err="1"/>
              <a:t>Nulla</a:t>
            </a:r>
            <a:r>
              <a:rPr lang="es-EC" dirty="0"/>
              <a:t> </a:t>
            </a:r>
            <a:r>
              <a:rPr lang="es-EC" dirty="0" err="1"/>
              <a:t>consequat</a:t>
            </a:r>
            <a:r>
              <a:rPr lang="es-EC" dirty="0"/>
              <a:t> </a:t>
            </a:r>
            <a:r>
              <a:rPr lang="es-EC" dirty="0" err="1"/>
              <a:t>massa</a:t>
            </a:r>
            <a:r>
              <a:rPr lang="es-EC" dirty="0"/>
              <a:t> quis </a:t>
            </a:r>
            <a:r>
              <a:rPr lang="es-EC" dirty="0" err="1"/>
              <a:t>enim</a:t>
            </a:r>
            <a:r>
              <a:rPr lang="es-EC" dirty="0"/>
              <a:t>. </a:t>
            </a:r>
            <a:r>
              <a:rPr lang="es-EC" dirty="0" err="1"/>
              <a:t>Donec</a:t>
            </a:r>
            <a:r>
              <a:rPr lang="es-EC" dirty="0"/>
              <a:t> </a:t>
            </a:r>
            <a:r>
              <a:rPr lang="es-EC" dirty="0" err="1"/>
              <a:t>pede</a:t>
            </a:r>
            <a:r>
              <a:rPr lang="es-EC" dirty="0"/>
              <a:t> justo, </a:t>
            </a:r>
            <a:r>
              <a:rPr lang="es-EC" dirty="0" err="1"/>
              <a:t>fringilla</a:t>
            </a:r>
            <a:r>
              <a:rPr lang="es-EC" dirty="0"/>
              <a:t> </a:t>
            </a:r>
            <a:r>
              <a:rPr lang="es-EC" dirty="0" err="1"/>
              <a:t>vel</a:t>
            </a:r>
            <a:r>
              <a:rPr lang="es-EC" dirty="0"/>
              <a:t>, </a:t>
            </a:r>
            <a:r>
              <a:rPr lang="es-EC" dirty="0" err="1"/>
              <a:t>aliquet</a:t>
            </a:r>
            <a:r>
              <a:rPr lang="es-EC" dirty="0"/>
              <a:t> </a:t>
            </a:r>
            <a:r>
              <a:rPr lang="es-EC" dirty="0" err="1"/>
              <a:t>nec</a:t>
            </a:r>
            <a:r>
              <a:rPr lang="es-EC" dirty="0"/>
              <a:t>, </a:t>
            </a:r>
            <a:r>
              <a:rPr lang="es-EC" dirty="0" err="1"/>
              <a:t>vulputate</a:t>
            </a:r>
            <a:r>
              <a:rPr lang="es-EC" dirty="0"/>
              <a:t> </a:t>
            </a:r>
            <a:r>
              <a:rPr lang="es-EC" dirty="0" err="1"/>
              <a:t>eget</a:t>
            </a:r>
            <a:r>
              <a:rPr lang="es-EC" dirty="0"/>
              <a:t>, </a:t>
            </a:r>
            <a:r>
              <a:rPr lang="es-EC" dirty="0" err="1"/>
              <a:t>arcu</a:t>
            </a:r>
            <a:r>
              <a:rPr lang="es-EC" dirty="0"/>
              <a:t>. In </a:t>
            </a:r>
            <a:r>
              <a:rPr lang="es-EC" dirty="0" err="1"/>
              <a:t>enim</a:t>
            </a:r>
            <a:r>
              <a:rPr lang="es-EC" dirty="0"/>
              <a:t> justo, </a:t>
            </a:r>
            <a:r>
              <a:rPr lang="es-EC" dirty="0" err="1"/>
              <a:t>rhoncus</a:t>
            </a:r>
            <a:r>
              <a:rPr lang="es-EC" dirty="0"/>
              <a:t> ut, </a:t>
            </a:r>
            <a:r>
              <a:rPr lang="es-EC" dirty="0" err="1"/>
              <a:t>imperdiet</a:t>
            </a:r>
            <a:r>
              <a:rPr lang="es-EC" dirty="0"/>
              <a:t> a, </a:t>
            </a:r>
            <a:r>
              <a:rPr lang="es-EC" dirty="0" err="1"/>
              <a:t>venenatis</a:t>
            </a:r>
            <a:r>
              <a:rPr lang="es-EC" dirty="0"/>
              <a:t> vitae, justo. </a:t>
            </a:r>
            <a:r>
              <a:rPr lang="es-EC" dirty="0" err="1"/>
              <a:t>Nullam</a:t>
            </a:r>
            <a:r>
              <a:rPr lang="es-EC" dirty="0"/>
              <a:t> </a:t>
            </a:r>
            <a:r>
              <a:rPr lang="es-EC" dirty="0" err="1"/>
              <a:t>dictum</a:t>
            </a:r>
            <a:r>
              <a:rPr lang="es-EC" dirty="0"/>
              <a:t> </a:t>
            </a:r>
            <a:r>
              <a:rPr lang="es-EC" dirty="0" err="1"/>
              <a:t>felis</a:t>
            </a:r>
            <a:r>
              <a:rPr lang="es-EC" dirty="0"/>
              <a:t> </a:t>
            </a:r>
            <a:r>
              <a:rPr lang="es-EC" dirty="0" err="1"/>
              <a:t>eu</a:t>
            </a:r>
            <a:r>
              <a:rPr lang="es-EC" dirty="0"/>
              <a:t> </a:t>
            </a:r>
            <a:r>
              <a:rPr lang="es-EC" dirty="0" err="1"/>
              <a:t>pede</a:t>
            </a:r>
            <a:endParaRPr lang="es-EC" dirty="0"/>
          </a:p>
        </p:txBody>
      </p:sp>
      <p:sp>
        <p:nvSpPr>
          <p:cNvPr id="56" name="Marcador de texto 89">
            <a:extLst>
              <a:ext uri="{FF2B5EF4-FFF2-40B4-BE49-F238E27FC236}">
                <a16:creationId xmlns:a16="http://schemas.microsoft.com/office/drawing/2014/main" id="{EA58CE05-88B5-47BD-8E71-8BAF9C44E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1527" y="1551709"/>
            <a:ext cx="10285105" cy="664913"/>
          </a:xfrm>
        </p:spPr>
        <p:txBody>
          <a:bodyPr>
            <a:normAutofit/>
          </a:bodyPr>
          <a:lstStyle>
            <a:lvl1pPr marL="0" indent="0" algn="just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C" dirty="0"/>
              <a:t>Título de tabla</a:t>
            </a:r>
          </a:p>
        </p:txBody>
      </p:sp>
    </p:spTree>
    <p:extLst>
      <p:ext uri="{BB962C8B-B14F-4D97-AF65-F5344CB8AC3E}">
        <p14:creationId xmlns:p14="http://schemas.microsoft.com/office/powerpoint/2010/main" val="4838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o 81">
            <a:extLst>
              <a:ext uri="{FF2B5EF4-FFF2-40B4-BE49-F238E27FC236}">
                <a16:creationId xmlns:a16="http://schemas.microsoft.com/office/drawing/2014/main" id="{D62E86D3-554A-3E73-BDA8-183F331F3D7B}"/>
              </a:ext>
            </a:extLst>
          </p:cNvPr>
          <p:cNvGrpSpPr/>
          <p:nvPr userDrawn="1"/>
        </p:nvGrpSpPr>
        <p:grpSpPr>
          <a:xfrm>
            <a:off x="10082501" y="345331"/>
            <a:ext cx="1700264" cy="471354"/>
            <a:chOff x="338137" y="280676"/>
            <a:chExt cx="1453705" cy="403002"/>
          </a:xfrm>
        </p:grpSpPr>
        <p:grpSp>
          <p:nvGrpSpPr>
            <p:cNvPr id="83" name="Gráfico 2">
              <a:extLst>
                <a:ext uri="{FF2B5EF4-FFF2-40B4-BE49-F238E27FC236}">
                  <a16:creationId xmlns:a16="http://schemas.microsoft.com/office/drawing/2014/main" id="{638307C9-C1F5-1C8C-8E99-DAD810C6FA31}"/>
                </a:ext>
              </a:extLst>
            </p:cNvPr>
            <p:cNvGrpSpPr/>
            <p:nvPr/>
          </p:nvGrpSpPr>
          <p:grpSpPr>
            <a:xfrm>
              <a:off x="338137" y="280676"/>
              <a:ext cx="1453705" cy="324135"/>
              <a:chOff x="5367337" y="3228975"/>
              <a:chExt cx="1453705" cy="324135"/>
            </a:xfrm>
            <a:solidFill>
              <a:schemeClr val="bg1">
                <a:lumMod val="65000"/>
              </a:schemeClr>
            </a:solidFill>
          </p:grpSpPr>
          <p:sp>
            <p:nvSpPr>
              <p:cNvPr id="119" name="Forma libre: forma 118">
                <a:extLst>
                  <a:ext uri="{FF2B5EF4-FFF2-40B4-BE49-F238E27FC236}">
                    <a16:creationId xmlns:a16="http://schemas.microsoft.com/office/drawing/2014/main" id="{D00B9278-D4C1-EBA9-E733-022EADF85F96}"/>
                  </a:ext>
                </a:extLst>
              </p:cNvPr>
              <p:cNvSpPr/>
              <p:nvPr/>
            </p:nvSpPr>
            <p:spPr>
              <a:xfrm>
                <a:off x="5388958" y="3249644"/>
                <a:ext cx="81914" cy="282702"/>
              </a:xfrm>
              <a:custGeom>
                <a:avLst/>
                <a:gdLst>
                  <a:gd name="connsiteX0" fmla="*/ 64199 w 81914"/>
                  <a:gd name="connsiteY0" fmla="*/ 247269 h 282702"/>
                  <a:gd name="connsiteX1" fmla="*/ 64199 w 81914"/>
                  <a:gd name="connsiteY1" fmla="*/ 35433 h 282702"/>
                  <a:gd name="connsiteX2" fmla="*/ 81915 w 81914"/>
                  <a:gd name="connsiteY2" fmla="*/ 35433 h 282702"/>
                  <a:gd name="connsiteX3" fmla="*/ 81915 w 81914"/>
                  <a:gd name="connsiteY3" fmla="*/ 0 h 282702"/>
                  <a:gd name="connsiteX4" fmla="*/ 0 w 81914"/>
                  <a:gd name="connsiteY4" fmla="*/ 0 h 282702"/>
                  <a:gd name="connsiteX5" fmla="*/ 0 w 81914"/>
                  <a:gd name="connsiteY5" fmla="*/ 35433 h 282702"/>
                  <a:gd name="connsiteX6" fmla="*/ 17717 w 81914"/>
                  <a:gd name="connsiteY6" fmla="*/ 35433 h 282702"/>
                  <a:gd name="connsiteX7" fmla="*/ 17717 w 81914"/>
                  <a:gd name="connsiteY7" fmla="*/ 247269 h 282702"/>
                  <a:gd name="connsiteX8" fmla="*/ 0 w 81914"/>
                  <a:gd name="connsiteY8" fmla="*/ 247269 h 282702"/>
                  <a:gd name="connsiteX9" fmla="*/ 0 w 81914"/>
                  <a:gd name="connsiteY9" fmla="*/ 282702 h 282702"/>
                  <a:gd name="connsiteX10" fmla="*/ 81915 w 81914"/>
                  <a:gd name="connsiteY10" fmla="*/ 282702 h 282702"/>
                  <a:gd name="connsiteX11" fmla="*/ 81915 w 81914"/>
                  <a:gd name="connsiteY11" fmla="*/ 247269 h 282702"/>
                  <a:gd name="connsiteX12" fmla="*/ 64199 w 81914"/>
                  <a:gd name="connsiteY12" fmla="*/ 247269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914" h="282702">
                    <a:moveTo>
                      <a:pt x="64199" y="247269"/>
                    </a:moveTo>
                    <a:lnTo>
                      <a:pt x="64199" y="35433"/>
                    </a:lnTo>
                    <a:lnTo>
                      <a:pt x="81915" y="35433"/>
                    </a:lnTo>
                    <a:lnTo>
                      <a:pt x="81915" y="0"/>
                    </a:lnTo>
                    <a:lnTo>
                      <a:pt x="0" y="0"/>
                    </a:lnTo>
                    <a:lnTo>
                      <a:pt x="0" y="35433"/>
                    </a:lnTo>
                    <a:lnTo>
                      <a:pt x="17717" y="35433"/>
                    </a:lnTo>
                    <a:lnTo>
                      <a:pt x="17717" y="247269"/>
                    </a:lnTo>
                    <a:lnTo>
                      <a:pt x="0" y="247269"/>
                    </a:lnTo>
                    <a:lnTo>
                      <a:pt x="0" y="282702"/>
                    </a:lnTo>
                    <a:lnTo>
                      <a:pt x="81915" y="282702"/>
                    </a:lnTo>
                    <a:lnTo>
                      <a:pt x="81915" y="247269"/>
                    </a:lnTo>
                    <a:lnTo>
                      <a:pt x="64199" y="2472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0" name="Forma libre: forma 119">
                <a:extLst>
                  <a:ext uri="{FF2B5EF4-FFF2-40B4-BE49-F238E27FC236}">
                    <a16:creationId xmlns:a16="http://schemas.microsoft.com/office/drawing/2014/main" id="{F08201B5-FE45-F37A-DA81-F10C2248A53A}"/>
                  </a:ext>
                </a:extLst>
              </p:cNvPr>
              <p:cNvSpPr/>
              <p:nvPr/>
            </p:nvSpPr>
            <p:spPr>
              <a:xfrm>
                <a:off x="5542787" y="3249644"/>
                <a:ext cx="185356" cy="282511"/>
              </a:xfrm>
              <a:custGeom>
                <a:avLst/>
                <a:gdLst>
                  <a:gd name="connsiteX0" fmla="*/ 185071 w 185356"/>
                  <a:gd name="connsiteY0" fmla="*/ 153734 h 282511"/>
                  <a:gd name="connsiteX1" fmla="*/ 148781 w 185356"/>
                  <a:gd name="connsiteY1" fmla="*/ 119158 h 282511"/>
                  <a:gd name="connsiteX2" fmla="*/ 46482 w 185356"/>
                  <a:gd name="connsiteY2" fmla="*/ 119158 h 282511"/>
                  <a:gd name="connsiteX3" fmla="*/ 46482 w 185356"/>
                  <a:gd name="connsiteY3" fmla="*/ 44291 h 282511"/>
                  <a:gd name="connsiteX4" fmla="*/ 138589 w 185356"/>
                  <a:gd name="connsiteY4" fmla="*/ 44291 h 282511"/>
                  <a:gd name="connsiteX5" fmla="*/ 138589 w 185356"/>
                  <a:gd name="connsiteY5" fmla="*/ 69533 h 282511"/>
                  <a:gd name="connsiteX6" fmla="*/ 185071 w 185356"/>
                  <a:gd name="connsiteY6" fmla="*/ 69533 h 282511"/>
                  <a:gd name="connsiteX7" fmla="*/ 185071 w 185356"/>
                  <a:gd name="connsiteY7" fmla="*/ 33242 h 282511"/>
                  <a:gd name="connsiteX8" fmla="*/ 148304 w 185356"/>
                  <a:gd name="connsiteY8" fmla="*/ 0 h 282511"/>
                  <a:gd name="connsiteX9" fmla="*/ 123539 w 185356"/>
                  <a:gd name="connsiteY9" fmla="*/ 0 h 282511"/>
                  <a:gd name="connsiteX10" fmla="*/ 93440 w 185356"/>
                  <a:gd name="connsiteY10" fmla="*/ 190 h 282511"/>
                  <a:gd name="connsiteX11" fmla="*/ 63532 w 185356"/>
                  <a:gd name="connsiteY11" fmla="*/ 381 h 282511"/>
                  <a:gd name="connsiteX12" fmla="*/ 38957 w 185356"/>
                  <a:gd name="connsiteY12" fmla="*/ 381 h 282511"/>
                  <a:gd name="connsiteX13" fmla="*/ 0 w 185356"/>
                  <a:gd name="connsiteY13" fmla="*/ 35338 h 282511"/>
                  <a:gd name="connsiteX14" fmla="*/ 0 w 185356"/>
                  <a:gd name="connsiteY14" fmla="*/ 136303 h 282511"/>
                  <a:gd name="connsiteX15" fmla="*/ 28384 w 185356"/>
                  <a:gd name="connsiteY15" fmla="*/ 163354 h 282511"/>
                  <a:gd name="connsiteX16" fmla="*/ 138684 w 185356"/>
                  <a:gd name="connsiteY16" fmla="*/ 163354 h 282511"/>
                  <a:gd name="connsiteX17" fmla="*/ 138684 w 185356"/>
                  <a:gd name="connsiteY17" fmla="*/ 238220 h 282511"/>
                  <a:gd name="connsiteX18" fmla="*/ 46577 w 185356"/>
                  <a:gd name="connsiteY18" fmla="*/ 238220 h 282511"/>
                  <a:gd name="connsiteX19" fmla="*/ 46577 w 185356"/>
                  <a:gd name="connsiteY19" fmla="*/ 212503 h 282511"/>
                  <a:gd name="connsiteX20" fmla="*/ 95 w 185356"/>
                  <a:gd name="connsiteY20" fmla="*/ 212503 h 282511"/>
                  <a:gd name="connsiteX21" fmla="*/ 95 w 185356"/>
                  <a:gd name="connsiteY21" fmla="*/ 248412 h 282511"/>
                  <a:gd name="connsiteX22" fmla="*/ 36005 w 185356"/>
                  <a:gd name="connsiteY22" fmla="*/ 282512 h 282511"/>
                  <a:gd name="connsiteX23" fmla="*/ 145447 w 185356"/>
                  <a:gd name="connsiteY23" fmla="*/ 282512 h 282511"/>
                  <a:gd name="connsiteX24" fmla="*/ 185357 w 185356"/>
                  <a:gd name="connsiteY24" fmla="*/ 245269 h 282511"/>
                  <a:gd name="connsiteX25" fmla="*/ 185357 w 185356"/>
                  <a:gd name="connsiteY25" fmla="*/ 153543 h 28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5356" h="282511">
                    <a:moveTo>
                      <a:pt x="185071" y="153734"/>
                    </a:moveTo>
                    <a:lnTo>
                      <a:pt x="148781" y="119158"/>
                    </a:lnTo>
                    <a:lnTo>
                      <a:pt x="46482" y="119158"/>
                    </a:lnTo>
                    <a:lnTo>
                      <a:pt x="46482" y="44291"/>
                    </a:lnTo>
                    <a:lnTo>
                      <a:pt x="138589" y="44291"/>
                    </a:lnTo>
                    <a:lnTo>
                      <a:pt x="138589" y="69533"/>
                    </a:lnTo>
                    <a:lnTo>
                      <a:pt x="185071" y="69533"/>
                    </a:lnTo>
                    <a:lnTo>
                      <a:pt x="185071" y="33242"/>
                    </a:lnTo>
                    <a:lnTo>
                      <a:pt x="148304" y="0"/>
                    </a:lnTo>
                    <a:lnTo>
                      <a:pt x="123539" y="0"/>
                    </a:lnTo>
                    <a:cubicBezTo>
                      <a:pt x="113824" y="0"/>
                      <a:pt x="103727" y="0"/>
                      <a:pt x="93440" y="190"/>
                    </a:cubicBezTo>
                    <a:cubicBezTo>
                      <a:pt x="83058" y="381"/>
                      <a:pt x="73152" y="381"/>
                      <a:pt x="63532" y="381"/>
                    </a:cubicBezTo>
                    <a:lnTo>
                      <a:pt x="38957" y="381"/>
                    </a:lnTo>
                    <a:lnTo>
                      <a:pt x="0" y="35338"/>
                    </a:lnTo>
                    <a:lnTo>
                      <a:pt x="0" y="136303"/>
                    </a:lnTo>
                    <a:lnTo>
                      <a:pt x="28384" y="163354"/>
                    </a:lnTo>
                    <a:lnTo>
                      <a:pt x="138684" y="163354"/>
                    </a:lnTo>
                    <a:lnTo>
                      <a:pt x="138684" y="238220"/>
                    </a:lnTo>
                    <a:lnTo>
                      <a:pt x="46577" y="238220"/>
                    </a:lnTo>
                    <a:lnTo>
                      <a:pt x="46577" y="212503"/>
                    </a:lnTo>
                    <a:lnTo>
                      <a:pt x="95" y="212503"/>
                    </a:lnTo>
                    <a:lnTo>
                      <a:pt x="95" y="248412"/>
                    </a:lnTo>
                    <a:lnTo>
                      <a:pt x="36005" y="282512"/>
                    </a:lnTo>
                    <a:lnTo>
                      <a:pt x="145447" y="282512"/>
                    </a:lnTo>
                    <a:lnTo>
                      <a:pt x="185357" y="245269"/>
                    </a:lnTo>
                    <a:lnTo>
                      <a:pt x="185357" y="153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 dirty="0"/>
              </a:p>
            </p:txBody>
          </p:sp>
          <p:sp>
            <p:nvSpPr>
              <p:cNvPr id="121" name="Forma libre: forma 120">
                <a:extLst>
                  <a:ext uri="{FF2B5EF4-FFF2-40B4-BE49-F238E27FC236}">
                    <a16:creationId xmlns:a16="http://schemas.microsoft.com/office/drawing/2014/main" id="{0854872F-5B95-4821-0E0C-1CB1282DAFF8}"/>
                  </a:ext>
                </a:extLst>
              </p:cNvPr>
              <p:cNvSpPr/>
              <p:nvPr/>
            </p:nvSpPr>
            <p:spPr>
              <a:xfrm>
                <a:off x="5796914" y="3249644"/>
                <a:ext cx="210026" cy="282702"/>
              </a:xfrm>
              <a:custGeom>
                <a:avLst/>
                <a:gdLst>
                  <a:gd name="connsiteX0" fmla="*/ 0 w 210026"/>
                  <a:gd name="connsiteY0" fmla="*/ 0 h 282702"/>
                  <a:gd name="connsiteX1" fmla="*/ 0 w 210026"/>
                  <a:gd name="connsiteY1" fmla="*/ 64294 h 282702"/>
                  <a:gd name="connsiteX2" fmla="*/ 28956 w 210026"/>
                  <a:gd name="connsiteY2" fmla="*/ 64294 h 282702"/>
                  <a:gd name="connsiteX3" fmla="*/ 28956 w 210026"/>
                  <a:gd name="connsiteY3" fmla="*/ 44291 h 282702"/>
                  <a:gd name="connsiteX4" fmla="*/ 82391 w 210026"/>
                  <a:gd name="connsiteY4" fmla="*/ 44291 h 282702"/>
                  <a:gd name="connsiteX5" fmla="*/ 82391 w 210026"/>
                  <a:gd name="connsiteY5" fmla="*/ 243650 h 282702"/>
                  <a:gd name="connsiteX6" fmla="*/ 64294 w 210026"/>
                  <a:gd name="connsiteY6" fmla="*/ 243650 h 282702"/>
                  <a:gd name="connsiteX7" fmla="*/ 64294 w 210026"/>
                  <a:gd name="connsiteY7" fmla="*/ 282702 h 282702"/>
                  <a:gd name="connsiteX8" fmla="*/ 146685 w 210026"/>
                  <a:gd name="connsiteY8" fmla="*/ 282702 h 282702"/>
                  <a:gd name="connsiteX9" fmla="*/ 146685 w 210026"/>
                  <a:gd name="connsiteY9" fmla="*/ 243650 h 282702"/>
                  <a:gd name="connsiteX10" fmla="*/ 128492 w 210026"/>
                  <a:gd name="connsiteY10" fmla="*/ 243650 h 282702"/>
                  <a:gd name="connsiteX11" fmla="*/ 128492 w 210026"/>
                  <a:gd name="connsiteY11" fmla="*/ 44291 h 282702"/>
                  <a:gd name="connsiteX12" fmla="*/ 181642 w 210026"/>
                  <a:gd name="connsiteY12" fmla="*/ 44291 h 282702"/>
                  <a:gd name="connsiteX13" fmla="*/ 181642 w 210026"/>
                  <a:gd name="connsiteY13" fmla="*/ 64294 h 282702"/>
                  <a:gd name="connsiteX14" fmla="*/ 210026 w 210026"/>
                  <a:gd name="connsiteY14" fmla="*/ 64294 h 282702"/>
                  <a:gd name="connsiteX15" fmla="*/ 210026 w 210026"/>
                  <a:gd name="connsiteY15" fmla="*/ 0 h 282702"/>
                  <a:gd name="connsiteX16" fmla="*/ 0 w 210026"/>
                  <a:gd name="connsiteY16" fmla="*/ 0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" h="282702">
                    <a:moveTo>
                      <a:pt x="0" y="0"/>
                    </a:moveTo>
                    <a:lnTo>
                      <a:pt x="0" y="64294"/>
                    </a:lnTo>
                    <a:lnTo>
                      <a:pt x="28956" y="64294"/>
                    </a:lnTo>
                    <a:lnTo>
                      <a:pt x="28956" y="44291"/>
                    </a:lnTo>
                    <a:lnTo>
                      <a:pt x="82391" y="44291"/>
                    </a:lnTo>
                    <a:lnTo>
                      <a:pt x="82391" y="243650"/>
                    </a:lnTo>
                    <a:lnTo>
                      <a:pt x="64294" y="243650"/>
                    </a:lnTo>
                    <a:lnTo>
                      <a:pt x="64294" y="282702"/>
                    </a:lnTo>
                    <a:lnTo>
                      <a:pt x="146685" y="282702"/>
                    </a:lnTo>
                    <a:lnTo>
                      <a:pt x="146685" y="243650"/>
                    </a:lnTo>
                    <a:lnTo>
                      <a:pt x="128492" y="243650"/>
                    </a:lnTo>
                    <a:lnTo>
                      <a:pt x="128492" y="44291"/>
                    </a:lnTo>
                    <a:lnTo>
                      <a:pt x="181642" y="44291"/>
                    </a:lnTo>
                    <a:lnTo>
                      <a:pt x="181642" y="64294"/>
                    </a:lnTo>
                    <a:lnTo>
                      <a:pt x="210026" y="64294"/>
                    </a:lnTo>
                    <a:lnTo>
                      <a:pt x="2100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2" name="Forma libre: forma 121">
                <a:extLst>
                  <a:ext uri="{FF2B5EF4-FFF2-40B4-BE49-F238E27FC236}">
                    <a16:creationId xmlns:a16="http://schemas.microsoft.com/office/drawing/2014/main" id="{C3D8C68D-E974-7E1D-91EC-BBDBC4F04ED6}"/>
                  </a:ext>
                </a:extLst>
              </p:cNvPr>
              <p:cNvSpPr/>
              <p:nvPr/>
            </p:nvSpPr>
            <p:spPr>
              <a:xfrm>
                <a:off x="6067614" y="3250120"/>
                <a:ext cx="193643" cy="282225"/>
              </a:xfrm>
              <a:custGeom>
                <a:avLst/>
                <a:gdLst>
                  <a:gd name="connsiteX0" fmla="*/ 193643 w 193643"/>
                  <a:gd name="connsiteY0" fmla="*/ 193167 h 282225"/>
                  <a:gd name="connsiteX1" fmla="*/ 147066 w 193643"/>
                  <a:gd name="connsiteY1" fmla="*/ 193167 h 282225"/>
                  <a:gd name="connsiteX2" fmla="*/ 147066 w 193643"/>
                  <a:gd name="connsiteY2" fmla="*/ 238316 h 282225"/>
                  <a:gd name="connsiteX3" fmla="*/ 46577 w 193643"/>
                  <a:gd name="connsiteY3" fmla="*/ 238316 h 282225"/>
                  <a:gd name="connsiteX4" fmla="*/ 46577 w 193643"/>
                  <a:gd name="connsiteY4" fmla="*/ 43815 h 282225"/>
                  <a:gd name="connsiteX5" fmla="*/ 147066 w 193643"/>
                  <a:gd name="connsiteY5" fmla="*/ 43815 h 282225"/>
                  <a:gd name="connsiteX6" fmla="*/ 147066 w 193643"/>
                  <a:gd name="connsiteY6" fmla="*/ 87725 h 282225"/>
                  <a:gd name="connsiteX7" fmla="*/ 193643 w 193643"/>
                  <a:gd name="connsiteY7" fmla="*/ 87725 h 282225"/>
                  <a:gd name="connsiteX8" fmla="*/ 193643 w 193643"/>
                  <a:gd name="connsiteY8" fmla="*/ 27051 h 282225"/>
                  <a:gd name="connsiteX9" fmla="*/ 165259 w 193643"/>
                  <a:gd name="connsiteY9" fmla="*/ 0 h 282225"/>
                  <a:gd name="connsiteX10" fmla="*/ 28385 w 193643"/>
                  <a:gd name="connsiteY10" fmla="*/ 0 h 282225"/>
                  <a:gd name="connsiteX11" fmla="*/ 0 w 193643"/>
                  <a:gd name="connsiteY11" fmla="*/ 27051 h 282225"/>
                  <a:gd name="connsiteX12" fmla="*/ 0 w 193643"/>
                  <a:gd name="connsiteY12" fmla="*/ 255175 h 282225"/>
                  <a:gd name="connsiteX13" fmla="*/ 28385 w 193643"/>
                  <a:gd name="connsiteY13" fmla="*/ 282226 h 282225"/>
                  <a:gd name="connsiteX14" fmla="*/ 165259 w 193643"/>
                  <a:gd name="connsiteY14" fmla="*/ 282226 h 282225"/>
                  <a:gd name="connsiteX15" fmla="*/ 193643 w 193643"/>
                  <a:gd name="connsiteY15" fmla="*/ 255175 h 282225"/>
                  <a:gd name="connsiteX16" fmla="*/ 193643 w 193643"/>
                  <a:gd name="connsiteY16" fmla="*/ 193167 h 28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643" h="282225">
                    <a:moveTo>
                      <a:pt x="193643" y="193167"/>
                    </a:moveTo>
                    <a:lnTo>
                      <a:pt x="147066" y="193167"/>
                    </a:lnTo>
                    <a:lnTo>
                      <a:pt x="147066" y="238316"/>
                    </a:lnTo>
                    <a:lnTo>
                      <a:pt x="46577" y="238316"/>
                    </a:lnTo>
                    <a:lnTo>
                      <a:pt x="46577" y="43815"/>
                    </a:lnTo>
                    <a:lnTo>
                      <a:pt x="147066" y="43815"/>
                    </a:lnTo>
                    <a:lnTo>
                      <a:pt x="147066" y="87725"/>
                    </a:lnTo>
                    <a:lnTo>
                      <a:pt x="193643" y="87725"/>
                    </a:lnTo>
                    <a:lnTo>
                      <a:pt x="193643" y="27051"/>
                    </a:lnTo>
                    <a:lnTo>
                      <a:pt x="165259" y="0"/>
                    </a:lnTo>
                    <a:lnTo>
                      <a:pt x="28385" y="0"/>
                    </a:lnTo>
                    <a:lnTo>
                      <a:pt x="0" y="27051"/>
                    </a:lnTo>
                    <a:lnTo>
                      <a:pt x="0" y="255175"/>
                    </a:lnTo>
                    <a:lnTo>
                      <a:pt x="28385" y="282226"/>
                    </a:lnTo>
                    <a:lnTo>
                      <a:pt x="165259" y="282226"/>
                    </a:lnTo>
                    <a:lnTo>
                      <a:pt x="193643" y="255175"/>
                    </a:lnTo>
                    <a:lnTo>
                      <a:pt x="193643" y="1931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3" name="Forma libre: forma 122">
                <a:extLst>
                  <a:ext uri="{FF2B5EF4-FFF2-40B4-BE49-F238E27FC236}">
                    <a16:creationId xmlns:a16="http://schemas.microsoft.com/office/drawing/2014/main" id="{F6097AAD-B217-2E25-304F-A69D0A104335}"/>
                  </a:ext>
                </a:extLst>
              </p:cNvPr>
              <p:cNvSpPr/>
              <p:nvPr/>
            </p:nvSpPr>
            <p:spPr>
              <a:xfrm>
                <a:off x="6332981" y="3250120"/>
                <a:ext cx="204216" cy="282130"/>
              </a:xfrm>
              <a:custGeom>
                <a:avLst/>
                <a:gdLst>
                  <a:gd name="connsiteX0" fmla="*/ 191453 w 204216"/>
                  <a:gd name="connsiteY0" fmla="*/ 249460 h 282130"/>
                  <a:gd name="connsiteX1" fmla="*/ 191453 w 204216"/>
                  <a:gd name="connsiteY1" fmla="*/ 193167 h 282130"/>
                  <a:gd name="connsiteX2" fmla="*/ 156877 w 204216"/>
                  <a:gd name="connsiteY2" fmla="*/ 160782 h 282130"/>
                  <a:gd name="connsiteX3" fmla="*/ 191453 w 204216"/>
                  <a:gd name="connsiteY3" fmla="*/ 127159 h 282130"/>
                  <a:gd name="connsiteX4" fmla="*/ 191453 w 204216"/>
                  <a:gd name="connsiteY4" fmla="*/ 27051 h 282130"/>
                  <a:gd name="connsiteX5" fmla="*/ 163068 w 204216"/>
                  <a:gd name="connsiteY5" fmla="*/ 0 h 282130"/>
                  <a:gd name="connsiteX6" fmla="*/ 0 w 204216"/>
                  <a:gd name="connsiteY6" fmla="*/ 0 h 282130"/>
                  <a:gd name="connsiteX7" fmla="*/ 0 w 204216"/>
                  <a:gd name="connsiteY7" fmla="*/ 43815 h 282130"/>
                  <a:gd name="connsiteX8" fmla="*/ 18193 w 204216"/>
                  <a:gd name="connsiteY8" fmla="*/ 43815 h 282130"/>
                  <a:gd name="connsiteX9" fmla="*/ 18193 w 204216"/>
                  <a:gd name="connsiteY9" fmla="*/ 249365 h 282130"/>
                  <a:gd name="connsiteX10" fmla="*/ 0 w 204216"/>
                  <a:gd name="connsiteY10" fmla="*/ 249365 h 282130"/>
                  <a:gd name="connsiteX11" fmla="*/ 0 w 204216"/>
                  <a:gd name="connsiteY11" fmla="*/ 282131 h 282130"/>
                  <a:gd name="connsiteX12" fmla="*/ 82391 w 204216"/>
                  <a:gd name="connsiteY12" fmla="*/ 282131 h 282130"/>
                  <a:gd name="connsiteX13" fmla="*/ 82391 w 204216"/>
                  <a:gd name="connsiteY13" fmla="*/ 249365 h 282130"/>
                  <a:gd name="connsiteX14" fmla="*/ 64199 w 204216"/>
                  <a:gd name="connsiteY14" fmla="*/ 249365 h 282130"/>
                  <a:gd name="connsiteX15" fmla="*/ 64199 w 204216"/>
                  <a:gd name="connsiteY15" fmla="*/ 183356 h 282130"/>
                  <a:gd name="connsiteX16" fmla="*/ 144875 w 204216"/>
                  <a:gd name="connsiteY16" fmla="*/ 183356 h 282130"/>
                  <a:gd name="connsiteX17" fmla="*/ 144875 w 204216"/>
                  <a:gd name="connsiteY17" fmla="*/ 249365 h 282130"/>
                  <a:gd name="connsiteX18" fmla="*/ 130683 w 204216"/>
                  <a:gd name="connsiteY18" fmla="*/ 249365 h 282130"/>
                  <a:gd name="connsiteX19" fmla="*/ 130683 w 204216"/>
                  <a:gd name="connsiteY19" fmla="*/ 282131 h 282130"/>
                  <a:gd name="connsiteX20" fmla="*/ 204216 w 204216"/>
                  <a:gd name="connsiteY20" fmla="*/ 282131 h 282130"/>
                  <a:gd name="connsiteX21" fmla="*/ 204216 w 204216"/>
                  <a:gd name="connsiteY21" fmla="*/ 249365 h 282130"/>
                  <a:gd name="connsiteX22" fmla="*/ 191357 w 204216"/>
                  <a:gd name="connsiteY22" fmla="*/ 249365 h 282130"/>
                  <a:gd name="connsiteX23" fmla="*/ 125444 w 204216"/>
                  <a:gd name="connsiteY23" fmla="*/ 120968 h 282130"/>
                  <a:gd name="connsiteX24" fmla="*/ 83820 w 204216"/>
                  <a:gd name="connsiteY24" fmla="*/ 120968 h 282130"/>
                  <a:gd name="connsiteX25" fmla="*/ 83820 w 204216"/>
                  <a:gd name="connsiteY25" fmla="*/ 62484 h 282130"/>
                  <a:gd name="connsiteX26" fmla="*/ 125444 w 204216"/>
                  <a:gd name="connsiteY26" fmla="*/ 62484 h 282130"/>
                  <a:gd name="connsiteX27" fmla="*/ 125444 w 204216"/>
                  <a:gd name="connsiteY27" fmla="*/ 120968 h 28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4216" h="282130">
                    <a:moveTo>
                      <a:pt x="191453" y="249460"/>
                    </a:moveTo>
                    <a:lnTo>
                      <a:pt x="191453" y="193167"/>
                    </a:lnTo>
                    <a:lnTo>
                      <a:pt x="156877" y="160782"/>
                    </a:lnTo>
                    <a:lnTo>
                      <a:pt x="191453" y="127159"/>
                    </a:lnTo>
                    <a:lnTo>
                      <a:pt x="191453" y="27051"/>
                    </a:lnTo>
                    <a:lnTo>
                      <a:pt x="163068" y="0"/>
                    </a:lnTo>
                    <a:lnTo>
                      <a:pt x="0" y="0"/>
                    </a:lnTo>
                    <a:lnTo>
                      <a:pt x="0" y="43815"/>
                    </a:lnTo>
                    <a:lnTo>
                      <a:pt x="18193" y="43815"/>
                    </a:lnTo>
                    <a:lnTo>
                      <a:pt x="18193" y="249365"/>
                    </a:lnTo>
                    <a:lnTo>
                      <a:pt x="0" y="249365"/>
                    </a:lnTo>
                    <a:lnTo>
                      <a:pt x="0" y="282131"/>
                    </a:lnTo>
                    <a:lnTo>
                      <a:pt x="82391" y="282131"/>
                    </a:lnTo>
                    <a:lnTo>
                      <a:pt x="82391" y="249365"/>
                    </a:lnTo>
                    <a:lnTo>
                      <a:pt x="64199" y="249365"/>
                    </a:lnTo>
                    <a:lnTo>
                      <a:pt x="64199" y="183356"/>
                    </a:lnTo>
                    <a:lnTo>
                      <a:pt x="144875" y="183356"/>
                    </a:lnTo>
                    <a:lnTo>
                      <a:pt x="144875" y="249365"/>
                    </a:lnTo>
                    <a:lnTo>
                      <a:pt x="130683" y="249365"/>
                    </a:lnTo>
                    <a:lnTo>
                      <a:pt x="130683" y="282131"/>
                    </a:lnTo>
                    <a:lnTo>
                      <a:pt x="204216" y="282131"/>
                    </a:lnTo>
                    <a:lnTo>
                      <a:pt x="204216" y="249365"/>
                    </a:lnTo>
                    <a:lnTo>
                      <a:pt x="191357" y="249365"/>
                    </a:lnTo>
                    <a:close/>
                    <a:moveTo>
                      <a:pt x="125444" y="120968"/>
                    </a:moveTo>
                    <a:lnTo>
                      <a:pt x="83820" y="120968"/>
                    </a:lnTo>
                    <a:lnTo>
                      <a:pt x="83820" y="62484"/>
                    </a:lnTo>
                    <a:lnTo>
                      <a:pt x="125444" y="62484"/>
                    </a:lnTo>
                    <a:lnTo>
                      <a:pt x="125444" y="1209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6B65E982-FC17-85F5-626F-009025371DF4}"/>
                  </a:ext>
                </a:extLst>
              </p:cNvPr>
              <p:cNvSpPr/>
              <p:nvPr/>
            </p:nvSpPr>
            <p:spPr>
              <a:xfrm>
                <a:off x="5367337" y="3228975"/>
                <a:ext cx="125063" cy="324135"/>
              </a:xfrm>
              <a:custGeom>
                <a:avLst/>
                <a:gdLst>
                  <a:gd name="connsiteX0" fmla="*/ 125063 w 125063"/>
                  <a:gd name="connsiteY0" fmla="*/ 324041 h 324135"/>
                  <a:gd name="connsiteX1" fmla="*/ 0 w 125063"/>
                  <a:gd name="connsiteY1" fmla="*/ 324041 h 324135"/>
                  <a:gd name="connsiteX2" fmla="*/ 0 w 125063"/>
                  <a:gd name="connsiteY2" fmla="*/ 247174 h 324135"/>
                  <a:gd name="connsiteX3" fmla="*/ 17717 w 125063"/>
                  <a:gd name="connsiteY3" fmla="*/ 247174 h 324135"/>
                  <a:gd name="connsiteX4" fmla="*/ 17717 w 125063"/>
                  <a:gd name="connsiteY4" fmla="*/ 76867 h 324135"/>
                  <a:gd name="connsiteX5" fmla="*/ 0 w 125063"/>
                  <a:gd name="connsiteY5" fmla="*/ 76867 h 324135"/>
                  <a:gd name="connsiteX6" fmla="*/ 0 w 125063"/>
                  <a:gd name="connsiteY6" fmla="*/ 0 h 324135"/>
                  <a:gd name="connsiteX7" fmla="*/ 125063 w 125063"/>
                  <a:gd name="connsiteY7" fmla="*/ 0 h 324135"/>
                  <a:gd name="connsiteX8" fmla="*/ 125063 w 125063"/>
                  <a:gd name="connsiteY8" fmla="*/ 76867 h 324135"/>
                  <a:gd name="connsiteX9" fmla="*/ 107347 w 125063"/>
                  <a:gd name="connsiteY9" fmla="*/ 76867 h 324135"/>
                  <a:gd name="connsiteX10" fmla="*/ 107347 w 125063"/>
                  <a:gd name="connsiteY10" fmla="*/ 247269 h 324135"/>
                  <a:gd name="connsiteX11" fmla="*/ 125063 w 125063"/>
                  <a:gd name="connsiteY11" fmla="*/ 247269 h 324135"/>
                  <a:gd name="connsiteX12" fmla="*/ 125063 w 125063"/>
                  <a:gd name="connsiteY12" fmla="*/ 324136 h 324135"/>
                  <a:gd name="connsiteX13" fmla="*/ 4191 w 125063"/>
                  <a:gd name="connsiteY13" fmla="*/ 319850 h 324135"/>
                  <a:gd name="connsiteX14" fmla="*/ 120968 w 125063"/>
                  <a:gd name="connsiteY14" fmla="*/ 319850 h 324135"/>
                  <a:gd name="connsiteX15" fmla="*/ 120968 w 125063"/>
                  <a:gd name="connsiteY15" fmla="*/ 251365 h 324135"/>
                  <a:gd name="connsiteX16" fmla="*/ 103251 w 125063"/>
                  <a:gd name="connsiteY16" fmla="*/ 251365 h 324135"/>
                  <a:gd name="connsiteX17" fmla="*/ 103251 w 125063"/>
                  <a:gd name="connsiteY17" fmla="*/ 72676 h 324135"/>
                  <a:gd name="connsiteX18" fmla="*/ 120968 w 125063"/>
                  <a:gd name="connsiteY18" fmla="*/ 72676 h 324135"/>
                  <a:gd name="connsiteX19" fmla="*/ 120968 w 125063"/>
                  <a:gd name="connsiteY19" fmla="*/ 4191 h 324135"/>
                  <a:gd name="connsiteX20" fmla="*/ 4191 w 125063"/>
                  <a:gd name="connsiteY20" fmla="*/ 4191 h 324135"/>
                  <a:gd name="connsiteX21" fmla="*/ 4191 w 125063"/>
                  <a:gd name="connsiteY21" fmla="*/ 72676 h 324135"/>
                  <a:gd name="connsiteX22" fmla="*/ 21908 w 125063"/>
                  <a:gd name="connsiteY22" fmla="*/ 72676 h 324135"/>
                  <a:gd name="connsiteX23" fmla="*/ 21908 w 125063"/>
                  <a:gd name="connsiteY23" fmla="*/ 251365 h 324135"/>
                  <a:gd name="connsiteX24" fmla="*/ 4191 w 125063"/>
                  <a:gd name="connsiteY24" fmla="*/ 251365 h 324135"/>
                  <a:gd name="connsiteX25" fmla="*/ 4191 w 125063"/>
                  <a:gd name="connsiteY25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5063" h="324135">
                    <a:moveTo>
                      <a:pt x="125063" y="324041"/>
                    </a:moveTo>
                    <a:lnTo>
                      <a:pt x="0" y="324041"/>
                    </a:lnTo>
                    <a:lnTo>
                      <a:pt x="0" y="247174"/>
                    </a:lnTo>
                    <a:lnTo>
                      <a:pt x="17717" y="247174"/>
                    </a:lnTo>
                    <a:lnTo>
                      <a:pt x="17717" y="76867"/>
                    </a:lnTo>
                    <a:lnTo>
                      <a:pt x="0" y="76867"/>
                    </a:lnTo>
                    <a:lnTo>
                      <a:pt x="0" y="0"/>
                    </a:lnTo>
                    <a:lnTo>
                      <a:pt x="125063" y="0"/>
                    </a:lnTo>
                    <a:lnTo>
                      <a:pt x="125063" y="76867"/>
                    </a:lnTo>
                    <a:lnTo>
                      <a:pt x="107347" y="76867"/>
                    </a:lnTo>
                    <a:lnTo>
                      <a:pt x="107347" y="247269"/>
                    </a:lnTo>
                    <a:lnTo>
                      <a:pt x="125063" y="247269"/>
                    </a:lnTo>
                    <a:lnTo>
                      <a:pt x="125063" y="324136"/>
                    </a:lnTo>
                    <a:close/>
                    <a:moveTo>
                      <a:pt x="4191" y="319850"/>
                    </a:moveTo>
                    <a:lnTo>
                      <a:pt x="120968" y="319850"/>
                    </a:lnTo>
                    <a:lnTo>
                      <a:pt x="120968" y="251365"/>
                    </a:lnTo>
                    <a:lnTo>
                      <a:pt x="103251" y="251365"/>
                    </a:lnTo>
                    <a:lnTo>
                      <a:pt x="103251" y="72676"/>
                    </a:lnTo>
                    <a:lnTo>
                      <a:pt x="120968" y="72676"/>
                    </a:lnTo>
                    <a:lnTo>
                      <a:pt x="120968" y="4191"/>
                    </a:lnTo>
                    <a:lnTo>
                      <a:pt x="4191" y="4191"/>
                    </a:lnTo>
                    <a:lnTo>
                      <a:pt x="4191" y="72676"/>
                    </a:lnTo>
                    <a:lnTo>
                      <a:pt x="21908" y="72676"/>
                    </a:lnTo>
                    <a:lnTo>
                      <a:pt x="21908" y="251365"/>
                    </a:lnTo>
                    <a:lnTo>
                      <a:pt x="4191" y="251365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579D57CD-8D2A-E6F5-A1B7-132D694FAEA5}"/>
                  </a:ext>
                </a:extLst>
              </p:cNvPr>
              <p:cNvSpPr/>
              <p:nvPr/>
            </p:nvSpPr>
            <p:spPr>
              <a:xfrm>
                <a:off x="5520975" y="3228975"/>
                <a:ext cx="228600" cy="324135"/>
              </a:xfrm>
              <a:custGeom>
                <a:avLst/>
                <a:gdLst>
                  <a:gd name="connsiteX0" fmla="*/ 176213 w 228600"/>
                  <a:gd name="connsiteY0" fmla="*/ 324041 h 324135"/>
                  <a:gd name="connsiteX1" fmla="*/ 48292 w 228600"/>
                  <a:gd name="connsiteY1" fmla="*/ 324041 h 324135"/>
                  <a:gd name="connsiteX2" fmla="*/ 95 w 228600"/>
                  <a:gd name="connsiteY2" fmla="*/ 278130 h 324135"/>
                  <a:gd name="connsiteX3" fmla="*/ 95 w 228600"/>
                  <a:gd name="connsiteY3" fmla="*/ 212693 h 324135"/>
                  <a:gd name="connsiteX4" fmla="*/ 89726 w 228600"/>
                  <a:gd name="connsiteY4" fmla="*/ 212693 h 324135"/>
                  <a:gd name="connsiteX5" fmla="*/ 89726 w 228600"/>
                  <a:gd name="connsiteY5" fmla="*/ 238411 h 324135"/>
                  <a:gd name="connsiteX6" fmla="*/ 138684 w 228600"/>
                  <a:gd name="connsiteY6" fmla="*/ 238411 h 324135"/>
                  <a:gd name="connsiteX7" fmla="*/ 138684 w 228600"/>
                  <a:gd name="connsiteY7" fmla="*/ 204883 h 324135"/>
                  <a:gd name="connsiteX8" fmla="*/ 40672 w 228600"/>
                  <a:gd name="connsiteY8" fmla="*/ 204883 h 324135"/>
                  <a:gd name="connsiteX9" fmla="*/ 0 w 228600"/>
                  <a:gd name="connsiteY9" fmla="*/ 166021 h 324135"/>
                  <a:gd name="connsiteX10" fmla="*/ 0 w 228600"/>
                  <a:gd name="connsiteY10" fmla="*/ 47244 h 324135"/>
                  <a:gd name="connsiteX11" fmla="*/ 51435 w 228600"/>
                  <a:gd name="connsiteY11" fmla="*/ 476 h 324135"/>
                  <a:gd name="connsiteX12" fmla="*/ 179356 w 228600"/>
                  <a:gd name="connsiteY12" fmla="*/ 0 h 324135"/>
                  <a:gd name="connsiteX13" fmla="*/ 228505 w 228600"/>
                  <a:gd name="connsiteY13" fmla="*/ 45053 h 324135"/>
                  <a:gd name="connsiteX14" fmla="*/ 228505 w 228600"/>
                  <a:gd name="connsiteY14" fmla="*/ 110966 h 324135"/>
                  <a:gd name="connsiteX15" fmla="*/ 138875 w 228600"/>
                  <a:gd name="connsiteY15" fmla="*/ 110966 h 324135"/>
                  <a:gd name="connsiteX16" fmla="*/ 138875 w 228600"/>
                  <a:gd name="connsiteY16" fmla="*/ 85725 h 324135"/>
                  <a:gd name="connsiteX17" fmla="*/ 89916 w 228600"/>
                  <a:gd name="connsiteY17" fmla="*/ 85725 h 324135"/>
                  <a:gd name="connsiteX18" fmla="*/ 89916 w 228600"/>
                  <a:gd name="connsiteY18" fmla="*/ 119253 h 324135"/>
                  <a:gd name="connsiteX19" fmla="*/ 179927 w 228600"/>
                  <a:gd name="connsiteY19" fmla="*/ 119253 h 324135"/>
                  <a:gd name="connsiteX20" fmla="*/ 228600 w 228600"/>
                  <a:gd name="connsiteY20" fmla="*/ 165640 h 324135"/>
                  <a:gd name="connsiteX21" fmla="*/ 228600 w 228600"/>
                  <a:gd name="connsiteY21" fmla="*/ 275082 h 324135"/>
                  <a:gd name="connsiteX22" fmla="*/ 176403 w 228600"/>
                  <a:gd name="connsiteY22" fmla="*/ 324136 h 324135"/>
                  <a:gd name="connsiteX23" fmla="*/ 50006 w 228600"/>
                  <a:gd name="connsiteY23" fmla="*/ 319850 h 324135"/>
                  <a:gd name="connsiteX24" fmla="*/ 174593 w 228600"/>
                  <a:gd name="connsiteY24" fmla="*/ 319850 h 324135"/>
                  <a:gd name="connsiteX25" fmla="*/ 224314 w 228600"/>
                  <a:gd name="connsiteY25" fmla="*/ 273177 h 324135"/>
                  <a:gd name="connsiteX26" fmla="*/ 224314 w 228600"/>
                  <a:gd name="connsiteY26" fmla="*/ 167354 h 324135"/>
                  <a:gd name="connsiteX27" fmla="*/ 178118 w 228600"/>
                  <a:gd name="connsiteY27" fmla="*/ 123349 h 324135"/>
                  <a:gd name="connsiteX28" fmla="*/ 85630 w 228600"/>
                  <a:gd name="connsiteY28" fmla="*/ 123349 h 324135"/>
                  <a:gd name="connsiteX29" fmla="*/ 85630 w 228600"/>
                  <a:gd name="connsiteY29" fmla="*/ 81534 h 324135"/>
                  <a:gd name="connsiteX30" fmla="*/ 142970 w 228600"/>
                  <a:gd name="connsiteY30" fmla="*/ 81534 h 324135"/>
                  <a:gd name="connsiteX31" fmla="*/ 142970 w 228600"/>
                  <a:gd name="connsiteY31" fmla="*/ 106775 h 324135"/>
                  <a:gd name="connsiteX32" fmla="*/ 224314 w 228600"/>
                  <a:gd name="connsiteY32" fmla="*/ 106775 h 324135"/>
                  <a:gd name="connsiteX33" fmla="*/ 224314 w 228600"/>
                  <a:gd name="connsiteY33" fmla="*/ 46863 h 324135"/>
                  <a:gd name="connsiteX34" fmla="*/ 177737 w 228600"/>
                  <a:gd name="connsiteY34" fmla="*/ 4191 h 324135"/>
                  <a:gd name="connsiteX35" fmla="*/ 53054 w 228600"/>
                  <a:gd name="connsiteY35" fmla="*/ 4667 h 324135"/>
                  <a:gd name="connsiteX36" fmla="*/ 4286 w 228600"/>
                  <a:gd name="connsiteY36" fmla="*/ 49149 h 324135"/>
                  <a:gd name="connsiteX37" fmla="*/ 4286 w 228600"/>
                  <a:gd name="connsiteY37" fmla="*/ 164306 h 324135"/>
                  <a:gd name="connsiteX38" fmla="*/ 42482 w 228600"/>
                  <a:gd name="connsiteY38" fmla="*/ 200787 h 324135"/>
                  <a:gd name="connsiteX39" fmla="*/ 142970 w 228600"/>
                  <a:gd name="connsiteY39" fmla="*/ 200787 h 324135"/>
                  <a:gd name="connsiteX40" fmla="*/ 142970 w 228600"/>
                  <a:gd name="connsiteY40" fmla="*/ 242602 h 324135"/>
                  <a:gd name="connsiteX41" fmla="*/ 85630 w 228600"/>
                  <a:gd name="connsiteY41" fmla="*/ 242602 h 324135"/>
                  <a:gd name="connsiteX42" fmla="*/ 85630 w 228600"/>
                  <a:gd name="connsiteY42" fmla="*/ 216884 h 324135"/>
                  <a:gd name="connsiteX43" fmla="*/ 4286 w 228600"/>
                  <a:gd name="connsiteY43" fmla="*/ 216884 h 324135"/>
                  <a:gd name="connsiteX44" fmla="*/ 4286 w 228600"/>
                  <a:gd name="connsiteY44" fmla="*/ 276416 h 324135"/>
                  <a:gd name="connsiteX45" fmla="*/ 50006 w 228600"/>
                  <a:gd name="connsiteY45" fmla="*/ 319945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8600" h="324135">
                    <a:moveTo>
                      <a:pt x="176213" y="324041"/>
                    </a:moveTo>
                    <a:lnTo>
                      <a:pt x="48292" y="324041"/>
                    </a:lnTo>
                    <a:lnTo>
                      <a:pt x="95" y="278130"/>
                    </a:lnTo>
                    <a:lnTo>
                      <a:pt x="95" y="212693"/>
                    </a:lnTo>
                    <a:lnTo>
                      <a:pt x="89726" y="212693"/>
                    </a:lnTo>
                    <a:lnTo>
                      <a:pt x="89726" y="238411"/>
                    </a:lnTo>
                    <a:lnTo>
                      <a:pt x="138684" y="238411"/>
                    </a:lnTo>
                    <a:lnTo>
                      <a:pt x="138684" y="204883"/>
                    </a:lnTo>
                    <a:lnTo>
                      <a:pt x="40672" y="204883"/>
                    </a:lnTo>
                    <a:lnTo>
                      <a:pt x="0" y="166021"/>
                    </a:lnTo>
                    <a:lnTo>
                      <a:pt x="0" y="47244"/>
                    </a:lnTo>
                    <a:lnTo>
                      <a:pt x="51435" y="476"/>
                    </a:lnTo>
                    <a:lnTo>
                      <a:pt x="179356" y="0"/>
                    </a:lnTo>
                    <a:lnTo>
                      <a:pt x="228505" y="45053"/>
                    </a:lnTo>
                    <a:lnTo>
                      <a:pt x="228505" y="110966"/>
                    </a:lnTo>
                    <a:lnTo>
                      <a:pt x="138875" y="110966"/>
                    </a:lnTo>
                    <a:lnTo>
                      <a:pt x="138875" y="85725"/>
                    </a:lnTo>
                    <a:lnTo>
                      <a:pt x="89916" y="85725"/>
                    </a:lnTo>
                    <a:lnTo>
                      <a:pt x="89916" y="119253"/>
                    </a:lnTo>
                    <a:lnTo>
                      <a:pt x="179927" y="119253"/>
                    </a:lnTo>
                    <a:lnTo>
                      <a:pt x="228600" y="165640"/>
                    </a:lnTo>
                    <a:lnTo>
                      <a:pt x="228600" y="275082"/>
                    </a:lnTo>
                    <a:lnTo>
                      <a:pt x="176403" y="324136"/>
                    </a:lnTo>
                    <a:close/>
                    <a:moveTo>
                      <a:pt x="50006" y="319850"/>
                    </a:moveTo>
                    <a:lnTo>
                      <a:pt x="174593" y="319850"/>
                    </a:lnTo>
                    <a:lnTo>
                      <a:pt x="224314" y="273177"/>
                    </a:lnTo>
                    <a:lnTo>
                      <a:pt x="224314" y="167354"/>
                    </a:lnTo>
                    <a:lnTo>
                      <a:pt x="178118" y="123349"/>
                    </a:lnTo>
                    <a:lnTo>
                      <a:pt x="85630" y="123349"/>
                    </a:lnTo>
                    <a:lnTo>
                      <a:pt x="85630" y="81534"/>
                    </a:lnTo>
                    <a:lnTo>
                      <a:pt x="142970" y="81534"/>
                    </a:lnTo>
                    <a:lnTo>
                      <a:pt x="142970" y="106775"/>
                    </a:lnTo>
                    <a:lnTo>
                      <a:pt x="224314" y="106775"/>
                    </a:lnTo>
                    <a:lnTo>
                      <a:pt x="224314" y="46863"/>
                    </a:lnTo>
                    <a:lnTo>
                      <a:pt x="177737" y="4191"/>
                    </a:lnTo>
                    <a:lnTo>
                      <a:pt x="53054" y="4667"/>
                    </a:lnTo>
                    <a:lnTo>
                      <a:pt x="4286" y="49149"/>
                    </a:lnTo>
                    <a:lnTo>
                      <a:pt x="4286" y="164306"/>
                    </a:lnTo>
                    <a:lnTo>
                      <a:pt x="42482" y="200787"/>
                    </a:lnTo>
                    <a:lnTo>
                      <a:pt x="142970" y="200787"/>
                    </a:lnTo>
                    <a:lnTo>
                      <a:pt x="142970" y="242602"/>
                    </a:lnTo>
                    <a:lnTo>
                      <a:pt x="85630" y="242602"/>
                    </a:lnTo>
                    <a:lnTo>
                      <a:pt x="85630" y="216884"/>
                    </a:lnTo>
                    <a:lnTo>
                      <a:pt x="4286" y="216884"/>
                    </a:lnTo>
                    <a:lnTo>
                      <a:pt x="4286" y="276416"/>
                    </a:lnTo>
                    <a:lnTo>
                      <a:pt x="50006" y="3199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6" name="Forma libre: forma 125">
                <a:extLst>
                  <a:ext uri="{FF2B5EF4-FFF2-40B4-BE49-F238E27FC236}">
                    <a16:creationId xmlns:a16="http://schemas.microsoft.com/office/drawing/2014/main" id="{FBC78790-4D32-E9DE-2285-A2EB3D2AC571}"/>
                  </a:ext>
                </a:extLst>
              </p:cNvPr>
              <p:cNvSpPr/>
              <p:nvPr/>
            </p:nvSpPr>
            <p:spPr>
              <a:xfrm>
                <a:off x="5775388" y="3228975"/>
                <a:ext cx="253174" cy="324135"/>
              </a:xfrm>
              <a:custGeom>
                <a:avLst/>
                <a:gdLst>
                  <a:gd name="connsiteX0" fmla="*/ 189738 w 253174"/>
                  <a:gd name="connsiteY0" fmla="*/ 324041 h 324135"/>
                  <a:gd name="connsiteX1" fmla="*/ 64199 w 253174"/>
                  <a:gd name="connsiteY1" fmla="*/ 324041 h 324135"/>
                  <a:gd name="connsiteX2" fmla="*/ 64199 w 253174"/>
                  <a:gd name="connsiteY2" fmla="*/ 243650 h 324135"/>
                  <a:gd name="connsiteX3" fmla="*/ 82391 w 253174"/>
                  <a:gd name="connsiteY3" fmla="*/ 243650 h 324135"/>
                  <a:gd name="connsiteX4" fmla="*/ 82391 w 253174"/>
                  <a:gd name="connsiteY4" fmla="*/ 81725 h 324135"/>
                  <a:gd name="connsiteX5" fmla="*/ 72390 w 253174"/>
                  <a:gd name="connsiteY5" fmla="*/ 81725 h 324135"/>
                  <a:gd name="connsiteX6" fmla="*/ 72390 w 253174"/>
                  <a:gd name="connsiteY6" fmla="*/ 105632 h 324135"/>
                  <a:gd name="connsiteX7" fmla="*/ 0 w 253174"/>
                  <a:gd name="connsiteY7" fmla="*/ 105632 h 324135"/>
                  <a:gd name="connsiteX8" fmla="*/ 0 w 253174"/>
                  <a:gd name="connsiteY8" fmla="*/ 0 h 324135"/>
                  <a:gd name="connsiteX9" fmla="*/ 253174 w 253174"/>
                  <a:gd name="connsiteY9" fmla="*/ 0 h 324135"/>
                  <a:gd name="connsiteX10" fmla="*/ 253174 w 253174"/>
                  <a:gd name="connsiteY10" fmla="*/ 105632 h 324135"/>
                  <a:gd name="connsiteX11" fmla="*/ 181642 w 253174"/>
                  <a:gd name="connsiteY11" fmla="*/ 105632 h 324135"/>
                  <a:gd name="connsiteX12" fmla="*/ 181642 w 253174"/>
                  <a:gd name="connsiteY12" fmla="*/ 81725 h 324135"/>
                  <a:gd name="connsiteX13" fmla="*/ 171641 w 253174"/>
                  <a:gd name="connsiteY13" fmla="*/ 81725 h 324135"/>
                  <a:gd name="connsiteX14" fmla="*/ 171641 w 253174"/>
                  <a:gd name="connsiteY14" fmla="*/ 243745 h 324135"/>
                  <a:gd name="connsiteX15" fmla="*/ 189833 w 253174"/>
                  <a:gd name="connsiteY15" fmla="*/ 243745 h 324135"/>
                  <a:gd name="connsiteX16" fmla="*/ 189833 w 253174"/>
                  <a:gd name="connsiteY16" fmla="*/ 324136 h 324135"/>
                  <a:gd name="connsiteX17" fmla="*/ 68390 w 253174"/>
                  <a:gd name="connsiteY17" fmla="*/ 319850 h 324135"/>
                  <a:gd name="connsiteX18" fmla="*/ 185642 w 253174"/>
                  <a:gd name="connsiteY18" fmla="*/ 319850 h 324135"/>
                  <a:gd name="connsiteX19" fmla="*/ 185642 w 253174"/>
                  <a:gd name="connsiteY19" fmla="*/ 247841 h 324135"/>
                  <a:gd name="connsiteX20" fmla="*/ 167449 w 253174"/>
                  <a:gd name="connsiteY20" fmla="*/ 247841 h 324135"/>
                  <a:gd name="connsiteX21" fmla="*/ 167449 w 253174"/>
                  <a:gd name="connsiteY21" fmla="*/ 77534 h 324135"/>
                  <a:gd name="connsiteX22" fmla="*/ 185833 w 253174"/>
                  <a:gd name="connsiteY22" fmla="*/ 77534 h 324135"/>
                  <a:gd name="connsiteX23" fmla="*/ 185833 w 253174"/>
                  <a:gd name="connsiteY23" fmla="*/ 101441 h 324135"/>
                  <a:gd name="connsiteX24" fmla="*/ 248984 w 253174"/>
                  <a:gd name="connsiteY24" fmla="*/ 101441 h 324135"/>
                  <a:gd name="connsiteX25" fmla="*/ 248984 w 253174"/>
                  <a:gd name="connsiteY25" fmla="*/ 4191 h 324135"/>
                  <a:gd name="connsiteX26" fmla="*/ 4191 w 253174"/>
                  <a:gd name="connsiteY26" fmla="*/ 4191 h 324135"/>
                  <a:gd name="connsiteX27" fmla="*/ 4191 w 253174"/>
                  <a:gd name="connsiteY27" fmla="*/ 101441 h 324135"/>
                  <a:gd name="connsiteX28" fmla="*/ 68294 w 253174"/>
                  <a:gd name="connsiteY28" fmla="*/ 101441 h 324135"/>
                  <a:gd name="connsiteX29" fmla="*/ 68294 w 253174"/>
                  <a:gd name="connsiteY29" fmla="*/ 77534 h 324135"/>
                  <a:gd name="connsiteX30" fmla="*/ 86677 w 253174"/>
                  <a:gd name="connsiteY30" fmla="*/ 77534 h 324135"/>
                  <a:gd name="connsiteX31" fmla="*/ 86677 w 253174"/>
                  <a:gd name="connsiteY31" fmla="*/ 247841 h 324135"/>
                  <a:gd name="connsiteX32" fmla="*/ 68485 w 253174"/>
                  <a:gd name="connsiteY32" fmla="*/ 247841 h 324135"/>
                  <a:gd name="connsiteX33" fmla="*/ 68485 w 253174"/>
                  <a:gd name="connsiteY33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3174" h="324135">
                    <a:moveTo>
                      <a:pt x="189738" y="324041"/>
                    </a:moveTo>
                    <a:lnTo>
                      <a:pt x="64199" y="324041"/>
                    </a:lnTo>
                    <a:lnTo>
                      <a:pt x="64199" y="243650"/>
                    </a:lnTo>
                    <a:lnTo>
                      <a:pt x="82391" y="243650"/>
                    </a:lnTo>
                    <a:lnTo>
                      <a:pt x="82391" y="81725"/>
                    </a:lnTo>
                    <a:lnTo>
                      <a:pt x="72390" y="81725"/>
                    </a:lnTo>
                    <a:lnTo>
                      <a:pt x="72390" y="105632"/>
                    </a:lnTo>
                    <a:lnTo>
                      <a:pt x="0" y="105632"/>
                    </a:lnTo>
                    <a:lnTo>
                      <a:pt x="0" y="0"/>
                    </a:lnTo>
                    <a:lnTo>
                      <a:pt x="253174" y="0"/>
                    </a:lnTo>
                    <a:lnTo>
                      <a:pt x="253174" y="105632"/>
                    </a:lnTo>
                    <a:lnTo>
                      <a:pt x="181642" y="105632"/>
                    </a:lnTo>
                    <a:lnTo>
                      <a:pt x="181642" y="81725"/>
                    </a:lnTo>
                    <a:lnTo>
                      <a:pt x="171641" y="81725"/>
                    </a:lnTo>
                    <a:lnTo>
                      <a:pt x="171641" y="243745"/>
                    </a:lnTo>
                    <a:lnTo>
                      <a:pt x="189833" y="243745"/>
                    </a:lnTo>
                    <a:lnTo>
                      <a:pt x="189833" y="324136"/>
                    </a:lnTo>
                    <a:close/>
                    <a:moveTo>
                      <a:pt x="68390" y="319850"/>
                    </a:moveTo>
                    <a:lnTo>
                      <a:pt x="185642" y="319850"/>
                    </a:lnTo>
                    <a:lnTo>
                      <a:pt x="185642" y="247841"/>
                    </a:lnTo>
                    <a:lnTo>
                      <a:pt x="167449" y="247841"/>
                    </a:lnTo>
                    <a:lnTo>
                      <a:pt x="167449" y="77534"/>
                    </a:lnTo>
                    <a:lnTo>
                      <a:pt x="185833" y="77534"/>
                    </a:lnTo>
                    <a:lnTo>
                      <a:pt x="185833" y="101441"/>
                    </a:lnTo>
                    <a:lnTo>
                      <a:pt x="248984" y="101441"/>
                    </a:lnTo>
                    <a:lnTo>
                      <a:pt x="248984" y="4191"/>
                    </a:lnTo>
                    <a:lnTo>
                      <a:pt x="4191" y="4191"/>
                    </a:lnTo>
                    <a:lnTo>
                      <a:pt x="4191" y="101441"/>
                    </a:lnTo>
                    <a:lnTo>
                      <a:pt x="68294" y="101441"/>
                    </a:lnTo>
                    <a:lnTo>
                      <a:pt x="68294" y="77534"/>
                    </a:lnTo>
                    <a:lnTo>
                      <a:pt x="86677" y="77534"/>
                    </a:lnTo>
                    <a:lnTo>
                      <a:pt x="86677" y="247841"/>
                    </a:lnTo>
                    <a:lnTo>
                      <a:pt x="68485" y="247841"/>
                    </a:lnTo>
                    <a:lnTo>
                      <a:pt x="68485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4D91B414-8568-DE21-8A2B-DA9136070851}"/>
                  </a:ext>
                </a:extLst>
              </p:cNvPr>
              <p:cNvSpPr/>
              <p:nvPr/>
            </p:nvSpPr>
            <p:spPr>
              <a:xfrm>
                <a:off x="6045993" y="3229451"/>
                <a:ext cx="236886" cy="323659"/>
              </a:xfrm>
              <a:custGeom>
                <a:avLst/>
                <a:gdLst>
                  <a:gd name="connsiteX0" fmla="*/ 195644 w 236886"/>
                  <a:gd name="connsiteY0" fmla="*/ 323564 h 323659"/>
                  <a:gd name="connsiteX1" fmla="*/ 40672 w 236886"/>
                  <a:gd name="connsiteY1" fmla="*/ 323564 h 323659"/>
                  <a:gd name="connsiteX2" fmla="*/ 0 w 236886"/>
                  <a:gd name="connsiteY2" fmla="*/ 284702 h 323659"/>
                  <a:gd name="connsiteX3" fmla="*/ 0 w 236886"/>
                  <a:gd name="connsiteY3" fmla="*/ 38862 h 323659"/>
                  <a:gd name="connsiteX4" fmla="*/ 40767 w 236886"/>
                  <a:gd name="connsiteY4" fmla="*/ 0 h 323659"/>
                  <a:gd name="connsiteX5" fmla="*/ 195739 w 236886"/>
                  <a:gd name="connsiteY5" fmla="*/ 0 h 323659"/>
                  <a:gd name="connsiteX6" fmla="*/ 236887 w 236886"/>
                  <a:gd name="connsiteY6" fmla="*/ 38862 h 323659"/>
                  <a:gd name="connsiteX7" fmla="*/ 236887 w 236886"/>
                  <a:gd name="connsiteY7" fmla="*/ 129159 h 323659"/>
                  <a:gd name="connsiteX8" fmla="*/ 147256 w 236886"/>
                  <a:gd name="connsiteY8" fmla="*/ 129159 h 323659"/>
                  <a:gd name="connsiteX9" fmla="*/ 147256 w 236886"/>
                  <a:gd name="connsiteY9" fmla="*/ 85344 h 323659"/>
                  <a:gd name="connsiteX10" fmla="*/ 89821 w 236886"/>
                  <a:gd name="connsiteY10" fmla="*/ 85344 h 323659"/>
                  <a:gd name="connsiteX11" fmla="*/ 89821 w 236886"/>
                  <a:gd name="connsiteY11" fmla="*/ 238411 h 323659"/>
                  <a:gd name="connsiteX12" fmla="*/ 147256 w 236886"/>
                  <a:gd name="connsiteY12" fmla="*/ 238411 h 323659"/>
                  <a:gd name="connsiteX13" fmla="*/ 147256 w 236886"/>
                  <a:gd name="connsiteY13" fmla="*/ 193262 h 323659"/>
                  <a:gd name="connsiteX14" fmla="*/ 236887 w 236886"/>
                  <a:gd name="connsiteY14" fmla="*/ 193262 h 323659"/>
                  <a:gd name="connsiteX15" fmla="*/ 236887 w 236886"/>
                  <a:gd name="connsiteY15" fmla="*/ 284798 h 323659"/>
                  <a:gd name="connsiteX16" fmla="*/ 195739 w 236886"/>
                  <a:gd name="connsiteY16" fmla="*/ 323660 h 323659"/>
                  <a:gd name="connsiteX17" fmla="*/ 42386 w 236886"/>
                  <a:gd name="connsiteY17" fmla="*/ 319373 h 323659"/>
                  <a:gd name="connsiteX18" fmla="*/ 194024 w 236886"/>
                  <a:gd name="connsiteY18" fmla="*/ 319373 h 323659"/>
                  <a:gd name="connsiteX19" fmla="*/ 232600 w 236886"/>
                  <a:gd name="connsiteY19" fmla="*/ 282893 h 323659"/>
                  <a:gd name="connsiteX20" fmla="*/ 232600 w 236886"/>
                  <a:gd name="connsiteY20" fmla="*/ 197263 h 323659"/>
                  <a:gd name="connsiteX21" fmla="*/ 151257 w 236886"/>
                  <a:gd name="connsiteY21" fmla="*/ 197263 h 323659"/>
                  <a:gd name="connsiteX22" fmla="*/ 151257 w 236886"/>
                  <a:gd name="connsiteY22" fmla="*/ 242411 h 323659"/>
                  <a:gd name="connsiteX23" fmla="*/ 85535 w 236886"/>
                  <a:gd name="connsiteY23" fmla="*/ 242411 h 323659"/>
                  <a:gd name="connsiteX24" fmla="*/ 85535 w 236886"/>
                  <a:gd name="connsiteY24" fmla="*/ 81058 h 323659"/>
                  <a:gd name="connsiteX25" fmla="*/ 151257 w 236886"/>
                  <a:gd name="connsiteY25" fmla="*/ 81058 h 323659"/>
                  <a:gd name="connsiteX26" fmla="*/ 151257 w 236886"/>
                  <a:gd name="connsiteY26" fmla="*/ 124873 h 323659"/>
                  <a:gd name="connsiteX27" fmla="*/ 232600 w 236886"/>
                  <a:gd name="connsiteY27" fmla="*/ 124873 h 323659"/>
                  <a:gd name="connsiteX28" fmla="*/ 232600 w 236886"/>
                  <a:gd name="connsiteY28" fmla="*/ 40577 h 323659"/>
                  <a:gd name="connsiteX29" fmla="*/ 194024 w 236886"/>
                  <a:gd name="connsiteY29" fmla="*/ 4096 h 323659"/>
                  <a:gd name="connsiteX30" fmla="*/ 42386 w 236886"/>
                  <a:gd name="connsiteY30" fmla="*/ 4096 h 323659"/>
                  <a:gd name="connsiteX31" fmla="*/ 4191 w 236886"/>
                  <a:gd name="connsiteY31" fmla="*/ 40577 h 323659"/>
                  <a:gd name="connsiteX32" fmla="*/ 4191 w 236886"/>
                  <a:gd name="connsiteY32" fmla="*/ 282893 h 323659"/>
                  <a:gd name="connsiteX33" fmla="*/ 42386 w 236886"/>
                  <a:gd name="connsiteY33" fmla="*/ 319373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6886" h="323659">
                    <a:moveTo>
                      <a:pt x="195644" y="323564"/>
                    </a:moveTo>
                    <a:lnTo>
                      <a:pt x="40672" y="323564"/>
                    </a:lnTo>
                    <a:lnTo>
                      <a:pt x="0" y="284702"/>
                    </a:lnTo>
                    <a:lnTo>
                      <a:pt x="0" y="38862"/>
                    </a:lnTo>
                    <a:lnTo>
                      <a:pt x="40767" y="0"/>
                    </a:lnTo>
                    <a:lnTo>
                      <a:pt x="195739" y="0"/>
                    </a:lnTo>
                    <a:lnTo>
                      <a:pt x="236887" y="38862"/>
                    </a:lnTo>
                    <a:lnTo>
                      <a:pt x="236887" y="129159"/>
                    </a:lnTo>
                    <a:lnTo>
                      <a:pt x="147256" y="129159"/>
                    </a:lnTo>
                    <a:lnTo>
                      <a:pt x="147256" y="85344"/>
                    </a:lnTo>
                    <a:lnTo>
                      <a:pt x="89821" y="85344"/>
                    </a:lnTo>
                    <a:lnTo>
                      <a:pt x="89821" y="238411"/>
                    </a:lnTo>
                    <a:lnTo>
                      <a:pt x="147256" y="238411"/>
                    </a:lnTo>
                    <a:lnTo>
                      <a:pt x="147256" y="193262"/>
                    </a:lnTo>
                    <a:lnTo>
                      <a:pt x="236887" y="193262"/>
                    </a:lnTo>
                    <a:lnTo>
                      <a:pt x="236887" y="284798"/>
                    </a:lnTo>
                    <a:lnTo>
                      <a:pt x="195739" y="323660"/>
                    </a:lnTo>
                    <a:close/>
                    <a:moveTo>
                      <a:pt x="42386" y="319373"/>
                    </a:moveTo>
                    <a:lnTo>
                      <a:pt x="194024" y="319373"/>
                    </a:lnTo>
                    <a:lnTo>
                      <a:pt x="232600" y="282893"/>
                    </a:lnTo>
                    <a:lnTo>
                      <a:pt x="232600" y="197263"/>
                    </a:lnTo>
                    <a:lnTo>
                      <a:pt x="151257" y="197263"/>
                    </a:lnTo>
                    <a:lnTo>
                      <a:pt x="151257" y="242411"/>
                    </a:lnTo>
                    <a:lnTo>
                      <a:pt x="85535" y="242411"/>
                    </a:lnTo>
                    <a:lnTo>
                      <a:pt x="85535" y="81058"/>
                    </a:lnTo>
                    <a:lnTo>
                      <a:pt x="151257" y="81058"/>
                    </a:lnTo>
                    <a:lnTo>
                      <a:pt x="151257" y="124873"/>
                    </a:lnTo>
                    <a:lnTo>
                      <a:pt x="232600" y="124873"/>
                    </a:lnTo>
                    <a:lnTo>
                      <a:pt x="232600" y="40577"/>
                    </a:lnTo>
                    <a:lnTo>
                      <a:pt x="194024" y="4096"/>
                    </a:lnTo>
                    <a:lnTo>
                      <a:pt x="42386" y="4096"/>
                    </a:lnTo>
                    <a:lnTo>
                      <a:pt x="4191" y="40577"/>
                    </a:lnTo>
                    <a:lnTo>
                      <a:pt x="4191" y="282893"/>
                    </a:lnTo>
                    <a:lnTo>
                      <a:pt x="42386" y="319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8" name="Forma libre: forma 127">
                <a:extLst>
                  <a:ext uri="{FF2B5EF4-FFF2-40B4-BE49-F238E27FC236}">
                    <a16:creationId xmlns:a16="http://schemas.microsoft.com/office/drawing/2014/main" id="{A6EA5D1A-1384-7D3F-4F9B-67E04BD4F440}"/>
                  </a:ext>
                </a:extLst>
              </p:cNvPr>
              <p:cNvSpPr/>
              <p:nvPr/>
            </p:nvSpPr>
            <p:spPr>
              <a:xfrm>
                <a:off x="6311550" y="3229451"/>
                <a:ext cx="247364" cy="323659"/>
              </a:xfrm>
              <a:custGeom>
                <a:avLst/>
                <a:gdLst>
                  <a:gd name="connsiteX0" fmla="*/ 247269 w 247364"/>
                  <a:gd name="connsiteY0" fmla="*/ 323564 h 323659"/>
                  <a:gd name="connsiteX1" fmla="*/ 130588 w 247364"/>
                  <a:gd name="connsiteY1" fmla="*/ 323564 h 323659"/>
                  <a:gd name="connsiteX2" fmla="*/ 130588 w 247364"/>
                  <a:gd name="connsiteY2" fmla="*/ 249365 h 323659"/>
                  <a:gd name="connsiteX3" fmla="*/ 144780 w 247364"/>
                  <a:gd name="connsiteY3" fmla="*/ 249365 h 323659"/>
                  <a:gd name="connsiteX4" fmla="*/ 144780 w 247364"/>
                  <a:gd name="connsiteY4" fmla="*/ 224695 h 323659"/>
                  <a:gd name="connsiteX5" fmla="*/ 107347 w 247364"/>
                  <a:gd name="connsiteY5" fmla="*/ 224695 h 323659"/>
                  <a:gd name="connsiteX6" fmla="*/ 107347 w 247364"/>
                  <a:gd name="connsiteY6" fmla="*/ 249365 h 323659"/>
                  <a:gd name="connsiteX7" fmla="*/ 125540 w 247364"/>
                  <a:gd name="connsiteY7" fmla="*/ 249365 h 323659"/>
                  <a:gd name="connsiteX8" fmla="*/ 125540 w 247364"/>
                  <a:gd name="connsiteY8" fmla="*/ 323564 h 323659"/>
                  <a:gd name="connsiteX9" fmla="*/ 0 w 247364"/>
                  <a:gd name="connsiteY9" fmla="*/ 323564 h 323659"/>
                  <a:gd name="connsiteX10" fmla="*/ 0 w 247364"/>
                  <a:gd name="connsiteY10" fmla="*/ 249365 h 323659"/>
                  <a:gd name="connsiteX11" fmla="*/ 18193 w 247364"/>
                  <a:gd name="connsiteY11" fmla="*/ 249365 h 323659"/>
                  <a:gd name="connsiteX12" fmla="*/ 18193 w 247364"/>
                  <a:gd name="connsiteY12" fmla="*/ 85249 h 323659"/>
                  <a:gd name="connsiteX13" fmla="*/ 0 w 247364"/>
                  <a:gd name="connsiteY13" fmla="*/ 85249 h 323659"/>
                  <a:gd name="connsiteX14" fmla="*/ 0 w 247364"/>
                  <a:gd name="connsiteY14" fmla="*/ 0 h 323659"/>
                  <a:gd name="connsiteX15" fmla="*/ 193453 w 247364"/>
                  <a:gd name="connsiteY15" fmla="*/ 0 h 323659"/>
                  <a:gd name="connsiteX16" fmla="*/ 234506 w 247364"/>
                  <a:gd name="connsiteY16" fmla="*/ 38862 h 323659"/>
                  <a:gd name="connsiteX17" fmla="*/ 234506 w 247364"/>
                  <a:gd name="connsiteY17" fmla="*/ 156686 h 323659"/>
                  <a:gd name="connsiteX18" fmla="*/ 211360 w 247364"/>
                  <a:gd name="connsiteY18" fmla="*/ 181070 h 323659"/>
                  <a:gd name="connsiteX19" fmla="*/ 234506 w 247364"/>
                  <a:gd name="connsiteY19" fmla="*/ 205073 h 323659"/>
                  <a:gd name="connsiteX20" fmla="*/ 234506 w 247364"/>
                  <a:gd name="connsiteY20" fmla="*/ 249460 h 323659"/>
                  <a:gd name="connsiteX21" fmla="*/ 247364 w 247364"/>
                  <a:gd name="connsiteY21" fmla="*/ 249460 h 323659"/>
                  <a:gd name="connsiteX22" fmla="*/ 247364 w 247364"/>
                  <a:gd name="connsiteY22" fmla="*/ 323660 h 323659"/>
                  <a:gd name="connsiteX23" fmla="*/ 134779 w 247364"/>
                  <a:gd name="connsiteY23" fmla="*/ 319373 h 323659"/>
                  <a:gd name="connsiteX24" fmla="*/ 243173 w 247364"/>
                  <a:gd name="connsiteY24" fmla="*/ 319373 h 323659"/>
                  <a:gd name="connsiteX25" fmla="*/ 243173 w 247364"/>
                  <a:gd name="connsiteY25" fmla="*/ 253556 h 323659"/>
                  <a:gd name="connsiteX26" fmla="*/ 230315 w 247364"/>
                  <a:gd name="connsiteY26" fmla="*/ 253556 h 323659"/>
                  <a:gd name="connsiteX27" fmla="*/ 230315 w 247364"/>
                  <a:gd name="connsiteY27" fmla="*/ 206693 h 323659"/>
                  <a:gd name="connsiteX28" fmla="*/ 205550 w 247364"/>
                  <a:gd name="connsiteY28" fmla="*/ 181070 h 323659"/>
                  <a:gd name="connsiteX29" fmla="*/ 230315 w 247364"/>
                  <a:gd name="connsiteY29" fmla="*/ 154972 h 323659"/>
                  <a:gd name="connsiteX30" fmla="*/ 230315 w 247364"/>
                  <a:gd name="connsiteY30" fmla="*/ 40577 h 323659"/>
                  <a:gd name="connsiteX31" fmla="*/ 191738 w 247364"/>
                  <a:gd name="connsiteY31" fmla="*/ 4096 h 323659"/>
                  <a:gd name="connsiteX32" fmla="*/ 4096 w 247364"/>
                  <a:gd name="connsiteY32" fmla="*/ 4096 h 323659"/>
                  <a:gd name="connsiteX33" fmla="*/ 4096 w 247364"/>
                  <a:gd name="connsiteY33" fmla="*/ 80963 h 323659"/>
                  <a:gd name="connsiteX34" fmla="*/ 22289 w 247364"/>
                  <a:gd name="connsiteY34" fmla="*/ 80963 h 323659"/>
                  <a:gd name="connsiteX35" fmla="*/ 22289 w 247364"/>
                  <a:gd name="connsiteY35" fmla="*/ 253460 h 323659"/>
                  <a:gd name="connsiteX36" fmla="*/ 4096 w 247364"/>
                  <a:gd name="connsiteY36" fmla="*/ 253460 h 323659"/>
                  <a:gd name="connsiteX37" fmla="*/ 4096 w 247364"/>
                  <a:gd name="connsiteY37" fmla="*/ 319278 h 323659"/>
                  <a:gd name="connsiteX38" fmla="*/ 121349 w 247364"/>
                  <a:gd name="connsiteY38" fmla="*/ 319278 h 323659"/>
                  <a:gd name="connsiteX39" fmla="*/ 121349 w 247364"/>
                  <a:gd name="connsiteY39" fmla="*/ 253460 h 323659"/>
                  <a:gd name="connsiteX40" fmla="*/ 103156 w 247364"/>
                  <a:gd name="connsiteY40" fmla="*/ 253460 h 323659"/>
                  <a:gd name="connsiteX41" fmla="*/ 103156 w 247364"/>
                  <a:gd name="connsiteY41" fmla="*/ 220504 h 323659"/>
                  <a:gd name="connsiteX42" fmla="*/ 148971 w 247364"/>
                  <a:gd name="connsiteY42" fmla="*/ 220504 h 323659"/>
                  <a:gd name="connsiteX43" fmla="*/ 148971 w 247364"/>
                  <a:gd name="connsiteY43" fmla="*/ 253460 h 323659"/>
                  <a:gd name="connsiteX44" fmla="*/ 134779 w 247364"/>
                  <a:gd name="connsiteY44" fmla="*/ 253460 h 323659"/>
                  <a:gd name="connsiteX45" fmla="*/ 134779 w 247364"/>
                  <a:gd name="connsiteY45" fmla="*/ 319278 h 323659"/>
                  <a:gd name="connsiteX46" fmla="*/ 138970 w 247364"/>
                  <a:gd name="connsiteY46" fmla="*/ 130302 h 323659"/>
                  <a:gd name="connsiteX47" fmla="*/ 112967 w 247364"/>
                  <a:gd name="connsiteY47" fmla="*/ 130302 h 323659"/>
                  <a:gd name="connsiteX48" fmla="*/ 112967 w 247364"/>
                  <a:gd name="connsiteY48" fmla="*/ 94869 h 323659"/>
                  <a:gd name="connsiteX49" fmla="*/ 138970 w 247364"/>
                  <a:gd name="connsiteY49" fmla="*/ 94869 h 323659"/>
                  <a:gd name="connsiteX50" fmla="*/ 138970 w 247364"/>
                  <a:gd name="connsiteY50" fmla="*/ 130302 h 323659"/>
                  <a:gd name="connsiteX51" fmla="*/ 117062 w 247364"/>
                  <a:gd name="connsiteY51" fmla="*/ 126111 h 323659"/>
                  <a:gd name="connsiteX52" fmla="*/ 134779 w 247364"/>
                  <a:gd name="connsiteY52" fmla="*/ 126111 h 323659"/>
                  <a:gd name="connsiteX53" fmla="*/ 134779 w 247364"/>
                  <a:gd name="connsiteY53" fmla="*/ 98965 h 323659"/>
                  <a:gd name="connsiteX54" fmla="*/ 117062 w 247364"/>
                  <a:gd name="connsiteY54" fmla="*/ 98965 h 323659"/>
                  <a:gd name="connsiteX55" fmla="*/ 117062 w 247364"/>
                  <a:gd name="connsiteY55" fmla="*/ 126111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7364" h="323659">
                    <a:moveTo>
                      <a:pt x="247269" y="323564"/>
                    </a:moveTo>
                    <a:lnTo>
                      <a:pt x="130588" y="323564"/>
                    </a:lnTo>
                    <a:lnTo>
                      <a:pt x="130588" y="249365"/>
                    </a:lnTo>
                    <a:lnTo>
                      <a:pt x="144780" y="249365"/>
                    </a:lnTo>
                    <a:lnTo>
                      <a:pt x="144780" y="224695"/>
                    </a:lnTo>
                    <a:lnTo>
                      <a:pt x="107347" y="224695"/>
                    </a:lnTo>
                    <a:lnTo>
                      <a:pt x="107347" y="249365"/>
                    </a:lnTo>
                    <a:lnTo>
                      <a:pt x="125540" y="249365"/>
                    </a:lnTo>
                    <a:lnTo>
                      <a:pt x="125540" y="323564"/>
                    </a:lnTo>
                    <a:lnTo>
                      <a:pt x="0" y="323564"/>
                    </a:lnTo>
                    <a:lnTo>
                      <a:pt x="0" y="249365"/>
                    </a:lnTo>
                    <a:lnTo>
                      <a:pt x="18193" y="249365"/>
                    </a:lnTo>
                    <a:lnTo>
                      <a:pt x="18193" y="85249"/>
                    </a:lnTo>
                    <a:lnTo>
                      <a:pt x="0" y="85249"/>
                    </a:lnTo>
                    <a:lnTo>
                      <a:pt x="0" y="0"/>
                    </a:lnTo>
                    <a:lnTo>
                      <a:pt x="193453" y="0"/>
                    </a:lnTo>
                    <a:lnTo>
                      <a:pt x="234506" y="38862"/>
                    </a:lnTo>
                    <a:lnTo>
                      <a:pt x="234506" y="156686"/>
                    </a:lnTo>
                    <a:lnTo>
                      <a:pt x="211360" y="181070"/>
                    </a:lnTo>
                    <a:lnTo>
                      <a:pt x="234506" y="205073"/>
                    </a:lnTo>
                    <a:lnTo>
                      <a:pt x="234506" y="249460"/>
                    </a:lnTo>
                    <a:lnTo>
                      <a:pt x="247364" y="249460"/>
                    </a:lnTo>
                    <a:lnTo>
                      <a:pt x="247364" y="323660"/>
                    </a:lnTo>
                    <a:close/>
                    <a:moveTo>
                      <a:pt x="134779" y="319373"/>
                    </a:moveTo>
                    <a:lnTo>
                      <a:pt x="243173" y="319373"/>
                    </a:lnTo>
                    <a:lnTo>
                      <a:pt x="243173" y="253556"/>
                    </a:lnTo>
                    <a:lnTo>
                      <a:pt x="230315" y="253556"/>
                    </a:lnTo>
                    <a:lnTo>
                      <a:pt x="230315" y="206693"/>
                    </a:lnTo>
                    <a:lnTo>
                      <a:pt x="205550" y="181070"/>
                    </a:lnTo>
                    <a:lnTo>
                      <a:pt x="230315" y="154972"/>
                    </a:lnTo>
                    <a:lnTo>
                      <a:pt x="230315" y="40577"/>
                    </a:lnTo>
                    <a:lnTo>
                      <a:pt x="191738" y="4096"/>
                    </a:lnTo>
                    <a:lnTo>
                      <a:pt x="4096" y="4096"/>
                    </a:lnTo>
                    <a:lnTo>
                      <a:pt x="4096" y="80963"/>
                    </a:lnTo>
                    <a:lnTo>
                      <a:pt x="22289" y="80963"/>
                    </a:lnTo>
                    <a:lnTo>
                      <a:pt x="22289" y="253460"/>
                    </a:lnTo>
                    <a:lnTo>
                      <a:pt x="4096" y="253460"/>
                    </a:lnTo>
                    <a:lnTo>
                      <a:pt x="4096" y="319278"/>
                    </a:lnTo>
                    <a:lnTo>
                      <a:pt x="121349" y="319278"/>
                    </a:lnTo>
                    <a:lnTo>
                      <a:pt x="121349" y="253460"/>
                    </a:lnTo>
                    <a:lnTo>
                      <a:pt x="103156" y="253460"/>
                    </a:lnTo>
                    <a:lnTo>
                      <a:pt x="103156" y="220504"/>
                    </a:lnTo>
                    <a:lnTo>
                      <a:pt x="148971" y="220504"/>
                    </a:lnTo>
                    <a:lnTo>
                      <a:pt x="148971" y="253460"/>
                    </a:lnTo>
                    <a:lnTo>
                      <a:pt x="134779" y="253460"/>
                    </a:lnTo>
                    <a:lnTo>
                      <a:pt x="134779" y="319278"/>
                    </a:lnTo>
                    <a:close/>
                    <a:moveTo>
                      <a:pt x="138970" y="130302"/>
                    </a:moveTo>
                    <a:lnTo>
                      <a:pt x="112967" y="130302"/>
                    </a:lnTo>
                    <a:lnTo>
                      <a:pt x="112967" y="94869"/>
                    </a:lnTo>
                    <a:lnTo>
                      <a:pt x="138970" y="94869"/>
                    </a:lnTo>
                    <a:lnTo>
                      <a:pt x="138970" y="130302"/>
                    </a:lnTo>
                    <a:close/>
                    <a:moveTo>
                      <a:pt x="117062" y="126111"/>
                    </a:moveTo>
                    <a:lnTo>
                      <a:pt x="134779" y="126111"/>
                    </a:lnTo>
                    <a:lnTo>
                      <a:pt x="134779" y="98965"/>
                    </a:lnTo>
                    <a:lnTo>
                      <a:pt x="117062" y="98965"/>
                    </a:lnTo>
                    <a:lnTo>
                      <a:pt x="117062" y="1261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6C60B6D8-E9EA-0547-689B-A737275E38C2}"/>
                  </a:ext>
                </a:extLst>
              </p:cNvPr>
              <p:cNvSpPr/>
              <p:nvPr/>
            </p:nvSpPr>
            <p:spPr>
              <a:xfrm>
                <a:off x="6586537" y="3228975"/>
                <a:ext cx="234505" cy="324040"/>
              </a:xfrm>
              <a:custGeom>
                <a:avLst/>
                <a:gdLst>
                  <a:gd name="connsiteX0" fmla="*/ 234505 w 234505"/>
                  <a:gd name="connsiteY0" fmla="*/ 324041 h 324040"/>
                  <a:gd name="connsiteX1" fmla="*/ 0 w 234505"/>
                  <a:gd name="connsiteY1" fmla="*/ 324041 h 324040"/>
                  <a:gd name="connsiteX2" fmla="*/ 0 w 234505"/>
                  <a:gd name="connsiteY2" fmla="*/ 238316 h 324040"/>
                  <a:gd name="connsiteX3" fmla="*/ 18193 w 234505"/>
                  <a:gd name="connsiteY3" fmla="*/ 238316 h 324040"/>
                  <a:gd name="connsiteX4" fmla="*/ 18193 w 234505"/>
                  <a:gd name="connsiteY4" fmla="*/ 85725 h 324040"/>
                  <a:gd name="connsiteX5" fmla="*/ 0 w 234505"/>
                  <a:gd name="connsiteY5" fmla="*/ 85725 h 324040"/>
                  <a:gd name="connsiteX6" fmla="*/ 0 w 234505"/>
                  <a:gd name="connsiteY6" fmla="*/ 0 h 324040"/>
                  <a:gd name="connsiteX7" fmla="*/ 234505 w 234505"/>
                  <a:gd name="connsiteY7" fmla="*/ 0 h 324040"/>
                  <a:gd name="connsiteX8" fmla="*/ 234505 w 234505"/>
                  <a:gd name="connsiteY8" fmla="*/ 108680 h 324040"/>
                  <a:gd name="connsiteX9" fmla="*/ 144875 w 234505"/>
                  <a:gd name="connsiteY9" fmla="*/ 108680 h 324040"/>
                  <a:gd name="connsiteX10" fmla="*/ 144875 w 234505"/>
                  <a:gd name="connsiteY10" fmla="*/ 85630 h 324040"/>
                  <a:gd name="connsiteX11" fmla="*/ 107442 w 234505"/>
                  <a:gd name="connsiteY11" fmla="*/ 85630 h 324040"/>
                  <a:gd name="connsiteX12" fmla="*/ 107442 w 234505"/>
                  <a:gd name="connsiteY12" fmla="*/ 119158 h 324040"/>
                  <a:gd name="connsiteX13" fmla="*/ 176593 w 234505"/>
                  <a:gd name="connsiteY13" fmla="*/ 119158 h 324040"/>
                  <a:gd name="connsiteX14" fmla="*/ 176593 w 234505"/>
                  <a:gd name="connsiteY14" fmla="*/ 204883 h 324040"/>
                  <a:gd name="connsiteX15" fmla="*/ 107442 w 234505"/>
                  <a:gd name="connsiteY15" fmla="*/ 204883 h 324040"/>
                  <a:gd name="connsiteX16" fmla="*/ 107442 w 234505"/>
                  <a:gd name="connsiteY16" fmla="*/ 238411 h 324040"/>
                  <a:gd name="connsiteX17" fmla="*/ 144875 w 234505"/>
                  <a:gd name="connsiteY17" fmla="*/ 238411 h 324040"/>
                  <a:gd name="connsiteX18" fmla="*/ 144875 w 234505"/>
                  <a:gd name="connsiteY18" fmla="*/ 218027 h 324040"/>
                  <a:gd name="connsiteX19" fmla="*/ 234505 w 234505"/>
                  <a:gd name="connsiteY19" fmla="*/ 218027 h 324040"/>
                  <a:gd name="connsiteX20" fmla="*/ 234505 w 234505"/>
                  <a:gd name="connsiteY20" fmla="*/ 324041 h 324040"/>
                  <a:gd name="connsiteX21" fmla="*/ 4191 w 234505"/>
                  <a:gd name="connsiteY21" fmla="*/ 319850 h 324040"/>
                  <a:gd name="connsiteX22" fmla="*/ 230410 w 234505"/>
                  <a:gd name="connsiteY22" fmla="*/ 319850 h 324040"/>
                  <a:gd name="connsiteX23" fmla="*/ 230410 w 234505"/>
                  <a:gd name="connsiteY23" fmla="*/ 222123 h 324040"/>
                  <a:gd name="connsiteX24" fmla="*/ 149066 w 234505"/>
                  <a:gd name="connsiteY24" fmla="*/ 222123 h 324040"/>
                  <a:gd name="connsiteX25" fmla="*/ 149066 w 234505"/>
                  <a:gd name="connsiteY25" fmla="*/ 242506 h 324040"/>
                  <a:gd name="connsiteX26" fmla="*/ 103251 w 234505"/>
                  <a:gd name="connsiteY26" fmla="*/ 242506 h 324040"/>
                  <a:gd name="connsiteX27" fmla="*/ 103251 w 234505"/>
                  <a:gd name="connsiteY27" fmla="*/ 200692 h 324040"/>
                  <a:gd name="connsiteX28" fmla="*/ 172403 w 234505"/>
                  <a:gd name="connsiteY28" fmla="*/ 200692 h 324040"/>
                  <a:gd name="connsiteX29" fmla="*/ 172403 w 234505"/>
                  <a:gd name="connsiteY29" fmla="*/ 123349 h 324040"/>
                  <a:gd name="connsiteX30" fmla="*/ 103251 w 234505"/>
                  <a:gd name="connsiteY30" fmla="*/ 123349 h 324040"/>
                  <a:gd name="connsiteX31" fmla="*/ 103251 w 234505"/>
                  <a:gd name="connsiteY31" fmla="*/ 81534 h 324040"/>
                  <a:gd name="connsiteX32" fmla="*/ 149066 w 234505"/>
                  <a:gd name="connsiteY32" fmla="*/ 81534 h 324040"/>
                  <a:gd name="connsiteX33" fmla="*/ 149066 w 234505"/>
                  <a:gd name="connsiteY33" fmla="*/ 104584 h 324040"/>
                  <a:gd name="connsiteX34" fmla="*/ 230410 w 234505"/>
                  <a:gd name="connsiteY34" fmla="*/ 104584 h 324040"/>
                  <a:gd name="connsiteX35" fmla="*/ 230410 w 234505"/>
                  <a:gd name="connsiteY35" fmla="*/ 4191 h 324040"/>
                  <a:gd name="connsiteX36" fmla="*/ 4191 w 234505"/>
                  <a:gd name="connsiteY36" fmla="*/ 4191 h 324040"/>
                  <a:gd name="connsiteX37" fmla="*/ 4191 w 234505"/>
                  <a:gd name="connsiteY37" fmla="*/ 81534 h 324040"/>
                  <a:gd name="connsiteX38" fmla="*/ 22384 w 234505"/>
                  <a:gd name="connsiteY38" fmla="*/ 81534 h 324040"/>
                  <a:gd name="connsiteX39" fmla="*/ 22384 w 234505"/>
                  <a:gd name="connsiteY39" fmla="*/ 242506 h 324040"/>
                  <a:gd name="connsiteX40" fmla="*/ 4191 w 234505"/>
                  <a:gd name="connsiteY40" fmla="*/ 242506 h 324040"/>
                  <a:gd name="connsiteX41" fmla="*/ 4191 w 234505"/>
                  <a:gd name="connsiteY41" fmla="*/ 319850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4505" h="324040">
                    <a:moveTo>
                      <a:pt x="234505" y="324041"/>
                    </a:moveTo>
                    <a:lnTo>
                      <a:pt x="0" y="324041"/>
                    </a:lnTo>
                    <a:lnTo>
                      <a:pt x="0" y="238316"/>
                    </a:lnTo>
                    <a:lnTo>
                      <a:pt x="18193" y="238316"/>
                    </a:lnTo>
                    <a:lnTo>
                      <a:pt x="18193" y="85725"/>
                    </a:lnTo>
                    <a:lnTo>
                      <a:pt x="0" y="85725"/>
                    </a:lnTo>
                    <a:lnTo>
                      <a:pt x="0" y="0"/>
                    </a:lnTo>
                    <a:lnTo>
                      <a:pt x="234505" y="0"/>
                    </a:lnTo>
                    <a:lnTo>
                      <a:pt x="234505" y="108680"/>
                    </a:lnTo>
                    <a:lnTo>
                      <a:pt x="144875" y="108680"/>
                    </a:lnTo>
                    <a:lnTo>
                      <a:pt x="144875" y="85630"/>
                    </a:lnTo>
                    <a:lnTo>
                      <a:pt x="107442" y="85630"/>
                    </a:lnTo>
                    <a:lnTo>
                      <a:pt x="107442" y="119158"/>
                    </a:lnTo>
                    <a:lnTo>
                      <a:pt x="176593" y="119158"/>
                    </a:lnTo>
                    <a:lnTo>
                      <a:pt x="176593" y="204883"/>
                    </a:lnTo>
                    <a:lnTo>
                      <a:pt x="107442" y="204883"/>
                    </a:lnTo>
                    <a:lnTo>
                      <a:pt x="107442" y="238411"/>
                    </a:lnTo>
                    <a:lnTo>
                      <a:pt x="144875" y="238411"/>
                    </a:lnTo>
                    <a:lnTo>
                      <a:pt x="144875" y="218027"/>
                    </a:lnTo>
                    <a:lnTo>
                      <a:pt x="234505" y="218027"/>
                    </a:lnTo>
                    <a:lnTo>
                      <a:pt x="234505" y="324041"/>
                    </a:lnTo>
                    <a:close/>
                    <a:moveTo>
                      <a:pt x="4191" y="319850"/>
                    </a:moveTo>
                    <a:lnTo>
                      <a:pt x="230410" y="319850"/>
                    </a:lnTo>
                    <a:lnTo>
                      <a:pt x="230410" y="222123"/>
                    </a:lnTo>
                    <a:lnTo>
                      <a:pt x="149066" y="222123"/>
                    </a:lnTo>
                    <a:lnTo>
                      <a:pt x="149066" y="242506"/>
                    </a:lnTo>
                    <a:lnTo>
                      <a:pt x="103251" y="242506"/>
                    </a:lnTo>
                    <a:lnTo>
                      <a:pt x="103251" y="200692"/>
                    </a:lnTo>
                    <a:lnTo>
                      <a:pt x="172403" y="200692"/>
                    </a:lnTo>
                    <a:lnTo>
                      <a:pt x="172403" y="123349"/>
                    </a:lnTo>
                    <a:lnTo>
                      <a:pt x="103251" y="123349"/>
                    </a:lnTo>
                    <a:lnTo>
                      <a:pt x="103251" y="81534"/>
                    </a:lnTo>
                    <a:lnTo>
                      <a:pt x="149066" y="81534"/>
                    </a:lnTo>
                    <a:lnTo>
                      <a:pt x="149066" y="104584"/>
                    </a:lnTo>
                    <a:lnTo>
                      <a:pt x="230410" y="104584"/>
                    </a:lnTo>
                    <a:lnTo>
                      <a:pt x="230410" y="4191"/>
                    </a:lnTo>
                    <a:lnTo>
                      <a:pt x="4191" y="4191"/>
                    </a:lnTo>
                    <a:lnTo>
                      <a:pt x="4191" y="81534"/>
                    </a:lnTo>
                    <a:lnTo>
                      <a:pt x="22384" y="81534"/>
                    </a:lnTo>
                    <a:lnTo>
                      <a:pt x="22384" y="242506"/>
                    </a:lnTo>
                    <a:lnTo>
                      <a:pt x="4191" y="242506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30" name="Forma libre: forma 129">
                <a:extLst>
                  <a:ext uri="{FF2B5EF4-FFF2-40B4-BE49-F238E27FC236}">
                    <a16:creationId xmlns:a16="http://schemas.microsoft.com/office/drawing/2014/main" id="{1CD6FE14-8B6A-41FE-FF70-C58154DA8398}"/>
                  </a:ext>
                </a:extLst>
              </p:cNvPr>
              <p:cNvSpPr/>
              <p:nvPr/>
            </p:nvSpPr>
            <p:spPr>
              <a:xfrm>
                <a:off x="6608158" y="3249644"/>
                <a:ext cx="191357" cy="282702"/>
              </a:xfrm>
              <a:custGeom>
                <a:avLst/>
                <a:gdLst>
                  <a:gd name="connsiteX0" fmla="*/ 191357 w 191357"/>
                  <a:gd name="connsiteY0" fmla="*/ 218027 h 282702"/>
                  <a:gd name="connsiteX1" fmla="*/ 144875 w 191357"/>
                  <a:gd name="connsiteY1" fmla="*/ 218027 h 282702"/>
                  <a:gd name="connsiteX2" fmla="*/ 144875 w 191357"/>
                  <a:gd name="connsiteY2" fmla="*/ 238411 h 282702"/>
                  <a:gd name="connsiteX3" fmla="*/ 64198 w 191357"/>
                  <a:gd name="connsiteY3" fmla="*/ 238411 h 282702"/>
                  <a:gd name="connsiteX4" fmla="*/ 64198 w 191357"/>
                  <a:gd name="connsiteY4" fmla="*/ 163544 h 282702"/>
                  <a:gd name="connsiteX5" fmla="*/ 133350 w 191357"/>
                  <a:gd name="connsiteY5" fmla="*/ 163544 h 282702"/>
                  <a:gd name="connsiteX6" fmla="*/ 133350 w 191357"/>
                  <a:gd name="connsiteY6" fmla="*/ 119158 h 282702"/>
                  <a:gd name="connsiteX7" fmla="*/ 64198 w 191357"/>
                  <a:gd name="connsiteY7" fmla="*/ 119158 h 282702"/>
                  <a:gd name="connsiteX8" fmla="*/ 64198 w 191357"/>
                  <a:gd name="connsiteY8" fmla="*/ 44291 h 282702"/>
                  <a:gd name="connsiteX9" fmla="*/ 144875 w 191357"/>
                  <a:gd name="connsiteY9" fmla="*/ 44291 h 282702"/>
                  <a:gd name="connsiteX10" fmla="*/ 144875 w 191357"/>
                  <a:gd name="connsiteY10" fmla="*/ 67342 h 282702"/>
                  <a:gd name="connsiteX11" fmla="*/ 191357 w 191357"/>
                  <a:gd name="connsiteY11" fmla="*/ 67342 h 282702"/>
                  <a:gd name="connsiteX12" fmla="*/ 191357 w 191357"/>
                  <a:gd name="connsiteY12" fmla="*/ 0 h 282702"/>
                  <a:gd name="connsiteX13" fmla="*/ 0 w 191357"/>
                  <a:gd name="connsiteY13" fmla="*/ 0 h 282702"/>
                  <a:gd name="connsiteX14" fmla="*/ 0 w 191357"/>
                  <a:gd name="connsiteY14" fmla="*/ 44291 h 282702"/>
                  <a:gd name="connsiteX15" fmla="*/ 18097 w 191357"/>
                  <a:gd name="connsiteY15" fmla="*/ 44291 h 282702"/>
                  <a:gd name="connsiteX16" fmla="*/ 18097 w 191357"/>
                  <a:gd name="connsiteY16" fmla="*/ 238411 h 282702"/>
                  <a:gd name="connsiteX17" fmla="*/ 0 w 191357"/>
                  <a:gd name="connsiteY17" fmla="*/ 238411 h 282702"/>
                  <a:gd name="connsiteX18" fmla="*/ 0 w 191357"/>
                  <a:gd name="connsiteY18" fmla="*/ 282702 h 282702"/>
                  <a:gd name="connsiteX19" fmla="*/ 191357 w 191357"/>
                  <a:gd name="connsiteY19" fmla="*/ 282702 h 282702"/>
                  <a:gd name="connsiteX20" fmla="*/ 191357 w 191357"/>
                  <a:gd name="connsiteY20" fmla="*/ 218027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1357" h="282702">
                    <a:moveTo>
                      <a:pt x="191357" y="218027"/>
                    </a:moveTo>
                    <a:lnTo>
                      <a:pt x="144875" y="218027"/>
                    </a:lnTo>
                    <a:lnTo>
                      <a:pt x="144875" y="238411"/>
                    </a:lnTo>
                    <a:lnTo>
                      <a:pt x="64198" y="238411"/>
                    </a:lnTo>
                    <a:lnTo>
                      <a:pt x="64198" y="163544"/>
                    </a:lnTo>
                    <a:lnTo>
                      <a:pt x="133350" y="163544"/>
                    </a:lnTo>
                    <a:lnTo>
                      <a:pt x="133350" y="119158"/>
                    </a:lnTo>
                    <a:lnTo>
                      <a:pt x="64198" y="119158"/>
                    </a:lnTo>
                    <a:lnTo>
                      <a:pt x="64198" y="44291"/>
                    </a:lnTo>
                    <a:lnTo>
                      <a:pt x="144875" y="44291"/>
                    </a:lnTo>
                    <a:lnTo>
                      <a:pt x="144875" y="67342"/>
                    </a:lnTo>
                    <a:lnTo>
                      <a:pt x="191357" y="67342"/>
                    </a:lnTo>
                    <a:lnTo>
                      <a:pt x="191357" y="0"/>
                    </a:lnTo>
                    <a:lnTo>
                      <a:pt x="0" y="0"/>
                    </a:lnTo>
                    <a:lnTo>
                      <a:pt x="0" y="44291"/>
                    </a:lnTo>
                    <a:lnTo>
                      <a:pt x="18097" y="44291"/>
                    </a:lnTo>
                    <a:lnTo>
                      <a:pt x="18097" y="238411"/>
                    </a:lnTo>
                    <a:lnTo>
                      <a:pt x="0" y="238411"/>
                    </a:lnTo>
                    <a:lnTo>
                      <a:pt x="0" y="282702"/>
                    </a:lnTo>
                    <a:lnTo>
                      <a:pt x="191357" y="282702"/>
                    </a:lnTo>
                    <a:lnTo>
                      <a:pt x="191357" y="218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84" name="Gráfico 2">
              <a:extLst>
                <a:ext uri="{FF2B5EF4-FFF2-40B4-BE49-F238E27FC236}">
                  <a16:creationId xmlns:a16="http://schemas.microsoft.com/office/drawing/2014/main" id="{FD558F94-1403-86F3-7804-CA7D5C44EFAF}"/>
                </a:ext>
              </a:extLst>
            </p:cNvPr>
            <p:cNvGrpSpPr/>
            <p:nvPr/>
          </p:nvGrpSpPr>
          <p:grpSpPr>
            <a:xfrm>
              <a:off x="341089" y="640244"/>
              <a:ext cx="1448657" cy="43434"/>
              <a:chOff x="5370289" y="3588543"/>
              <a:chExt cx="1448657" cy="43434"/>
            </a:xfrm>
            <a:solidFill>
              <a:schemeClr val="bg1">
                <a:lumMod val="65000"/>
              </a:schemeClr>
            </a:solidFill>
          </p:grpSpPr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5479FEE6-96E6-183A-0557-10F3FABE0748}"/>
                  </a:ext>
                </a:extLst>
              </p:cNvPr>
              <p:cNvSpPr/>
              <p:nvPr/>
            </p:nvSpPr>
            <p:spPr>
              <a:xfrm>
                <a:off x="537028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272AFA61-C513-EEF3-47B9-EDCF72B767C2}"/>
                  </a:ext>
                </a:extLst>
              </p:cNvPr>
              <p:cNvSpPr/>
              <p:nvPr/>
            </p:nvSpPr>
            <p:spPr>
              <a:xfrm>
                <a:off x="5395435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9C4605D3-319B-9E00-ACE8-B4D9C2A72FB0}"/>
                  </a:ext>
                </a:extLst>
              </p:cNvPr>
              <p:cNvSpPr/>
              <p:nvPr/>
            </p:nvSpPr>
            <p:spPr>
              <a:xfrm>
                <a:off x="5440584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2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4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8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2 w 27622"/>
                  <a:gd name="connsiteY21" fmla="*/ 8763 h 34289"/>
                  <a:gd name="connsiteX22" fmla="*/ 19241 w 27622"/>
                  <a:gd name="connsiteY22" fmla="*/ 6858 h 34289"/>
                  <a:gd name="connsiteX23" fmla="*/ 14668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2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6" y="21526"/>
                      <a:pt x="16193" y="21241"/>
                    </a:cubicBezTo>
                    <a:cubicBezTo>
                      <a:pt x="15050" y="20860"/>
                      <a:pt x="13811" y="20574"/>
                      <a:pt x="12382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4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2" y="2286"/>
                      <a:pt x="6858" y="1429"/>
                    </a:cubicBezTo>
                    <a:cubicBezTo>
                      <a:pt x="8954" y="476"/>
                      <a:pt x="11525" y="0"/>
                      <a:pt x="14668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2" y="8763"/>
                    </a:lnTo>
                    <a:cubicBezTo>
                      <a:pt x="22288" y="7906"/>
                      <a:pt x="20764" y="7239"/>
                      <a:pt x="19241" y="6858"/>
                    </a:cubicBezTo>
                    <a:cubicBezTo>
                      <a:pt x="17621" y="6477"/>
                      <a:pt x="16097" y="6191"/>
                      <a:pt x="14668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69" y="16288"/>
                      <a:pt x="23812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8" name="Forma libre: forma 87">
                <a:extLst>
                  <a:ext uri="{FF2B5EF4-FFF2-40B4-BE49-F238E27FC236}">
                    <a16:creationId xmlns:a16="http://schemas.microsoft.com/office/drawing/2014/main" id="{ED39E83F-E0B6-B243-91D0-B5147E863128}"/>
                  </a:ext>
                </a:extLst>
              </p:cNvPr>
              <p:cNvSpPr/>
              <p:nvPr/>
            </p:nvSpPr>
            <p:spPr>
              <a:xfrm>
                <a:off x="5479255" y="3598068"/>
                <a:ext cx="28955" cy="33242"/>
              </a:xfrm>
              <a:custGeom>
                <a:avLst/>
                <a:gdLst>
                  <a:gd name="connsiteX0" fmla="*/ 10668 w 28955"/>
                  <a:gd name="connsiteY0" fmla="*/ 33242 h 33242"/>
                  <a:gd name="connsiteX1" fmla="*/ 10668 w 28955"/>
                  <a:gd name="connsiteY1" fmla="*/ 6286 h 33242"/>
                  <a:gd name="connsiteX2" fmla="*/ 0 w 28955"/>
                  <a:gd name="connsiteY2" fmla="*/ 6286 h 33242"/>
                  <a:gd name="connsiteX3" fmla="*/ 0 w 28955"/>
                  <a:gd name="connsiteY3" fmla="*/ 0 h 33242"/>
                  <a:gd name="connsiteX4" fmla="*/ 28956 w 28955"/>
                  <a:gd name="connsiteY4" fmla="*/ 0 h 33242"/>
                  <a:gd name="connsiteX5" fmla="*/ 28956 w 28955"/>
                  <a:gd name="connsiteY5" fmla="*/ 6286 h 33242"/>
                  <a:gd name="connsiteX6" fmla="*/ 18288 w 28955"/>
                  <a:gd name="connsiteY6" fmla="*/ 6286 h 33242"/>
                  <a:gd name="connsiteX7" fmla="*/ 18288 w 28955"/>
                  <a:gd name="connsiteY7" fmla="*/ 33242 h 33242"/>
                  <a:gd name="connsiteX8" fmla="*/ 10573 w 28955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5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89" name="Forma libre: forma 88">
                <a:extLst>
                  <a:ext uri="{FF2B5EF4-FFF2-40B4-BE49-F238E27FC236}">
                    <a16:creationId xmlns:a16="http://schemas.microsoft.com/office/drawing/2014/main" id="{E6118089-D3CE-4E79-BF7E-8D797E77E36C}"/>
                  </a:ext>
                </a:extLst>
              </p:cNvPr>
              <p:cNvSpPr/>
              <p:nvPr/>
            </p:nvSpPr>
            <p:spPr>
              <a:xfrm>
                <a:off x="5521927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0" name="Forma libre: forma 89">
                <a:extLst>
                  <a:ext uri="{FF2B5EF4-FFF2-40B4-BE49-F238E27FC236}">
                    <a16:creationId xmlns:a16="http://schemas.microsoft.com/office/drawing/2014/main" id="{FEF2EC4E-9190-F7A8-E5A8-C7B39DF0B405}"/>
                  </a:ext>
                </a:extLst>
              </p:cNvPr>
              <p:cNvSpPr/>
              <p:nvPr/>
            </p:nvSpPr>
            <p:spPr>
              <a:xfrm>
                <a:off x="554316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1" name="Forma libre: forma 90">
                <a:extLst>
                  <a:ext uri="{FF2B5EF4-FFF2-40B4-BE49-F238E27FC236}">
                    <a16:creationId xmlns:a16="http://schemas.microsoft.com/office/drawing/2014/main" id="{ADFC29CD-2358-CB37-BD18-634AA14469F0}"/>
                  </a:ext>
                </a:extLst>
              </p:cNvPr>
              <p:cNvSpPr/>
              <p:nvPr/>
            </p:nvSpPr>
            <p:spPr>
              <a:xfrm>
                <a:off x="5585554" y="3598068"/>
                <a:ext cx="29908" cy="33813"/>
              </a:xfrm>
              <a:custGeom>
                <a:avLst/>
                <a:gdLst>
                  <a:gd name="connsiteX0" fmla="*/ 15049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49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49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49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3ADB9854-6024-EBBD-B943-16AD00EBC4A7}"/>
                  </a:ext>
                </a:extLst>
              </p:cNvPr>
              <p:cNvSpPr/>
              <p:nvPr/>
            </p:nvSpPr>
            <p:spPr>
              <a:xfrm>
                <a:off x="562898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296F9073-FDA0-11CD-3AC2-042E2FED30A4}"/>
                  </a:ext>
                </a:extLst>
              </p:cNvPr>
              <p:cNvSpPr/>
              <p:nvPr/>
            </p:nvSpPr>
            <p:spPr>
              <a:xfrm>
                <a:off x="566956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4 w 36385"/>
                  <a:gd name="connsiteY3" fmla="*/ 24003 h 34385"/>
                  <a:gd name="connsiteX4" fmla="*/ 0 w 36385"/>
                  <a:gd name="connsiteY4" fmla="*/ 17145 h 34385"/>
                  <a:gd name="connsiteX5" fmla="*/ 1334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9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9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4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4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8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9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9" y="7429"/>
                    </a:cubicBezTo>
                    <a:cubicBezTo>
                      <a:pt x="21050" y="6858"/>
                      <a:pt x="19622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4" y="26575"/>
                      <a:pt x="14097" y="27051"/>
                    </a:cubicBezTo>
                    <a:cubicBezTo>
                      <a:pt x="15430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4" name="Forma libre: forma 93">
                <a:extLst>
                  <a:ext uri="{FF2B5EF4-FFF2-40B4-BE49-F238E27FC236}">
                    <a16:creationId xmlns:a16="http://schemas.microsoft.com/office/drawing/2014/main" id="{29D4FC6E-1A3B-A429-7D0C-DA218E791892}"/>
                  </a:ext>
                </a:extLst>
              </p:cNvPr>
              <p:cNvSpPr/>
              <p:nvPr/>
            </p:nvSpPr>
            <p:spPr>
              <a:xfrm>
                <a:off x="5741478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6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1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6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59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5" y="21526"/>
                      <a:pt x="16193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9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59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9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7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7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5" name="Forma libre: forma 94">
                <a:extLst>
                  <a:ext uri="{FF2B5EF4-FFF2-40B4-BE49-F238E27FC236}">
                    <a16:creationId xmlns:a16="http://schemas.microsoft.com/office/drawing/2014/main" id="{5F260094-3ED5-5AE3-9035-EC89A50B4E46}"/>
                  </a:ext>
                </a:extLst>
              </p:cNvPr>
              <p:cNvSpPr/>
              <p:nvPr/>
            </p:nvSpPr>
            <p:spPr>
              <a:xfrm>
                <a:off x="5783674" y="3598068"/>
                <a:ext cx="29908" cy="33813"/>
              </a:xfrm>
              <a:custGeom>
                <a:avLst/>
                <a:gdLst>
                  <a:gd name="connsiteX0" fmla="*/ 15050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50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50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50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6" name="Forma libre: forma 95">
                <a:extLst>
                  <a:ext uri="{FF2B5EF4-FFF2-40B4-BE49-F238E27FC236}">
                    <a16:creationId xmlns:a16="http://schemas.microsoft.com/office/drawing/2014/main" id="{CB643D03-9331-1B5D-2CEA-58E118E33114}"/>
                  </a:ext>
                </a:extLst>
              </p:cNvPr>
              <p:cNvSpPr/>
              <p:nvPr/>
            </p:nvSpPr>
            <p:spPr>
              <a:xfrm>
                <a:off x="5830823" y="3598068"/>
                <a:ext cx="28765" cy="33337"/>
              </a:xfrm>
              <a:custGeom>
                <a:avLst/>
                <a:gdLst>
                  <a:gd name="connsiteX0" fmla="*/ 0 w 28765"/>
                  <a:gd name="connsiteY0" fmla="*/ 33242 h 33337"/>
                  <a:gd name="connsiteX1" fmla="*/ 0 w 28765"/>
                  <a:gd name="connsiteY1" fmla="*/ 0 h 33337"/>
                  <a:gd name="connsiteX2" fmla="*/ 14383 w 28765"/>
                  <a:gd name="connsiteY2" fmla="*/ 0 h 33337"/>
                  <a:gd name="connsiteX3" fmla="*/ 22098 w 28765"/>
                  <a:gd name="connsiteY3" fmla="*/ 1429 h 33337"/>
                  <a:gd name="connsiteX4" fmla="*/ 27051 w 28765"/>
                  <a:gd name="connsiteY4" fmla="*/ 5620 h 33337"/>
                  <a:gd name="connsiteX5" fmla="*/ 28766 w 28765"/>
                  <a:gd name="connsiteY5" fmla="*/ 12001 h 33337"/>
                  <a:gd name="connsiteX6" fmla="*/ 27051 w 28765"/>
                  <a:gd name="connsiteY6" fmla="*/ 18478 h 33337"/>
                  <a:gd name="connsiteX7" fmla="*/ 22098 w 28765"/>
                  <a:gd name="connsiteY7" fmla="*/ 22670 h 33337"/>
                  <a:gd name="connsiteX8" fmla="*/ 14383 w 28765"/>
                  <a:gd name="connsiteY8" fmla="*/ 24098 h 33337"/>
                  <a:gd name="connsiteX9" fmla="*/ 4191 w 28765"/>
                  <a:gd name="connsiteY9" fmla="*/ 24098 h 33337"/>
                  <a:gd name="connsiteX10" fmla="*/ 7715 w 28765"/>
                  <a:gd name="connsiteY10" fmla="*/ 20669 h 33337"/>
                  <a:gd name="connsiteX11" fmla="*/ 7715 w 28765"/>
                  <a:gd name="connsiteY11" fmla="*/ 33338 h 33337"/>
                  <a:gd name="connsiteX12" fmla="*/ 0 w 28765"/>
                  <a:gd name="connsiteY12" fmla="*/ 33338 h 33337"/>
                  <a:gd name="connsiteX13" fmla="*/ 7810 w 28765"/>
                  <a:gd name="connsiteY13" fmla="*/ 21526 h 33337"/>
                  <a:gd name="connsiteX14" fmla="*/ 4286 w 28765"/>
                  <a:gd name="connsiteY14" fmla="*/ 17907 h 33337"/>
                  <a:gd name="connsiteX15" fmla="*/ 14002 w 28765"/>
                  <a:gd name="connsiteY15" fmla="*/ 17907 h 33337"/>
                  <a:gd name="connsiteX16" fmla="*/ 19336 w 28765"/>
                  <a:gd name="connsiteY16" fmla="*/ 16383 h 33337"/>
                  <a:gd name="connsiteX17" fmla="*/ 21146 w 28765"/>
                  <a:gd name="connsiteY17" fmla="*/ 12097 h 33337"/>
                  <a:gd name="connsiteX18" fmla="*/ 19336 w 28765"/>
                  <a:gd name="connsiteY18" fmla="*/ 7810 h 33337"/>
                  <a:gd name="connsiteX19" fmla="*/ 14002 w 28765"/>
                  <a:gd name="connsiteY19" fmla="*/ 6286 h 33337"/>
                  <a:gd name="connsiteX20" fmla="*/ 4286 w 28765"/>
                  <a:gd name="connsiteY20" fmla="*/ 6286 h 33337"/>
                  <a:gd name="connsiteX21" fmla="*/ 7810 w 28765"/>
                  <a:gd name="connsiteY21" fmla="*/ 2667 h 33337"/>
                  <a:gd name="connsiteX22" fmla="*/ 7810 w 28765"/>
                  <a:gd name="connsiteY22" fmla="*/ 21526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765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670"/>
                    </a:cubicBezTo>
                    <a:cubicBezTo>
                      <a:pt x="19907" y="23622"/>
                      <a:pt x="17335" y="24098"/>
                      <a:pt x="14383" y="24098"/>
                    </a:cubicBezTo>
                    <a:lnTo>
                      <a:pt x="4191" y="24098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810" y="21526"/>
                    </a:moveTo>
                    <a:lnTo>
                      <a:pt x="4286" y="17907"/>
                    </a:lnTo>
                    <a:lnTo>
                      <a:pt x="14002" y="17907"/>
                    </a:lnTo>
                    <a:cubicBezTo>
                      <a:pt x="16383" y="17907"/>
                      <a:pt x="18098" y="17431"/>
                      <a:pt x="19336" y="16383"/>
                    </a:cubicBezTo>
                    <a:cubicBezTo>
                      <a:pt x="20574" y="15335"/>
                      <a:pt x="21146" y="13906"/>
                      <a:pt x="21146" y="12097"/>
                    </a:cubicBezTo>
                    <a:cubicBezTo>
                      <a:pt x="21146" y="10287"/>
                      <a:pt x="20574" y="8858"/>
                      <a:pt x="19336" y="7810"/>
                    </a:cubicBezTo>
                    <a:cubicBezTo>
                      <a:pt x="18098" y="6858"/>
                      <a:pt x="16383" y="6286"/>
                      <a:pt x="14002" y="6286"/>
                    </a:cubicBezTo>
                    <a:lnTo>
                      <a:pt x="4286" y="6286"/>
                    </a:lnTo>
                    <a:lnTo>
                      <a:pt x="7810" y="2667"/>
                    </a:lnTo>
                    <a:lnTo>
                      <a:pt x="7810" y="215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7" name="Forma libre: forma 96">
                <a:extLst>
                  <a:ext uri="{FF2B5EF4-FFF2-40B4-BE49-F238E27FC236}">
                    <a16:creationId xmlns:a16="http://schemas.microsoft.com/office/drawing/2014/main" id="{E02A3F4B-9258-16E6-09B6-A56F46ADAB07}"/>
                  </a:ext>
                </a:extLst>
              </p:cNvPr>
              <p:cNvSpPr/>
              <p:nvPr/>
            </p:nvSpPr>
            <p:spPr>
              <a:xfrm>
                <a:off x="58751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8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8 w 25717"/>
                  <a:gd name="connsiteY12" fmla="*/ 19241 h 33242"/>
                  <a:gd name="connsiteX13" fmla="*/ 7048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8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8" y="19241"/>
                    </a:lnTo>
                    <a:lnTo>
                      <a:pt x="7048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F73BE65A-85B0-D2E0-33B6-CCC09E41B76F}"/>
                  </a:ext>
                </a:extLst>
              </p:cNvPr>
              <p:cNvSpPr/>
              <p:nvPr/>
            </p:nvSpPr>
            <p:spPr>
              <a:xfrm>
                <a:off x="5916548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4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4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D1E6D65A-8687-0FEA-8C8D-82CBD51B2151}"/>
                  </a:ext>
                </a:extLst>
              </p:cNvPr>
              <p:cNvSpPr/>
              <p:nvPr/>
            </p:nvSpPr>
            <p:spPr>
              <a:xfrm>
                <a:off x="5960934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0" name="Forma libre: forma 99">
                <a:extLst>
                  <a:ext uri="{FF2B5EF4-FFF2-40B4-BE49-F238E27FC236}">
                    <a16:creationId xmlns:a16="http://schemas.microsoft.com/office/drawing/2014/main" id="{B13358DE-F005-21F0-8DDC-1ED5BF4DC7DC}"/>
                  </a:ext>
                </a:extLst>
              </p:cNvPr>
              <p:cNvSpPr/>
              <p:nvPr/>
            </p:nvSpPr>
            <p:spPr>
              <a:xfrm>
                <a:off x="598398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8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8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8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8" y="27813"/>
                    </a:moveTo>
                    <a:cubicBezTo>
                      <a:pt x="19622" y="27813"/>
                      <a:pt x="20955" y="27527"/>
                      <a:pt x="22193" y="27051"/>
                    </a:cubicBezTo>
                    <a:cubicBezTo>
                      <a:pt x="23431" y="26575"/>
                      <a:pt x="24575" y="25813"/>
                      <a:pt x="25527" y="24860"/>
                    </a:cubicBezTo>
                    <a:cubicBezTo>
                      <a:pt x="26479" y="23908"/>
                      <a:pt x="27242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2" y="11716"/>
                      <a:pt x="26479" y="10573"/>
                      <a:pt x="25527" y="9620"/>
                    </a:cubicBezTo>
                    <a:cubicBezTo>
                      <a:pt x="24575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8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4" y="7906"/>
                      <a:pt x="11621" y="8668"/>
                      <a:pt x="10668" y="9620"/>
                    </a:cubicBezTo>
                    <a:cubicBezTo>
                      <a:pt x="9716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4" y="22765"/>
                      <a:pt x="9716" y="23908"/>
                      <a:pt x="10668" y="24860"/>
                    </a:cubicBezTo>
                    <a:cubicBezTo>
                      <a:pt x="11621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8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1" name="Forma libre: forma 100">
                <a:extLst>
                  <a:ext uri="{FF2B5EF4-FFF2-40B4-BE49-F238E27FC236}">
                    <a16:creationId xmlns:a16="http://schemas.microsoft.com/office/drawing/2014/main" id="{D1AC895B-CC33-1897-E336-DD733FB1A051}"/>
                  </a:ext>
                </a:extLst>
              </p:cNvPr>
              <p:cNvSpPr/>
              <p:nvPr/>
            </p:nvSpPr>
            <p:spPr>
              <a:xfrm>
                <a:off x="6035611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5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0 w 29432"/>
                  <a:gd name="connsiteY16" fmla="*/ 16383 h 33337"/>
                  <a:gd name="connsiteX17" fmla="*/ 21050 w 29432"/>
                  <a:gd name="connsiteY17" fmla="*/ 12097 h 33337"/>
                  <a:gd name="connsiteX18" fmla="*/ 19240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5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5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5" y="9525"/>
                      <a:pt x="28765" y="12001"/>
                    </a:cubicBezTo>
                    <a:cubicBezTo>
                      <a:pt x="28765" y="14478"/>
                      <a:pt x="28194" y="16669"/>
                      <a:pt x="27051" y="18478"/>
                    </a:cubicBezTo>
                    <a:cubicBezTo>
                      <a:pt x="25908" y="20288"/>
                      <a:pt x="24193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0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0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5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5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2" name="Forma libre: forma 101">
                <a:extLst>
                  <a:ext uri="{FF2B5EF4-FFF2-40B4-BE49-F238E27FC236}">
                    <a16:creationId xmlns:a16="http://schemas.microsoft.com/office/drawing/2014/main" id="{293F10CD-4078-A113-C3A2-BD0B571F61B5}"/>
                  </a:ext>
                </a:extLst>
              </p:cNvPr>
              <p:cNvSpPr/>
              <p:nvPr/>
            </p:nvSpPr>
            <p:spPr>
              <a:xfrm>
                <a:off x="6099142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3" name="Forma libre: forma 102">
                <a:extLst>
                  <a:ext uri="{FF2B5EF4-FFF2-40B4-BE49-F238E27FC236}">
                    <a16:creationId xmlns:a16="http://schemas.microsoft.com/office/drawing/2014/main" id="{0C1B5B9A-FFF5-E625-9841-C08A9A486181}"/>
                  </a:ext>
                </a:extLst>
              </p:cNvPr>
              <p:cNvSpPr/>
              <p:nvPr/>
            </p:nvSpPr>
            <p:spPr>
              <a:xfrm>
                <a:off x="61418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8 w 25717"/>
                  <a:gd name="connsiteY1" fmla="*/ 27051 h 33242"/>
                  <a:gd name="connsiteX2" fmla="*/ 25718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1 w 25717"/>
                  <a:gd name="connsiteY10" fmla="*/ 13240 h 33242"/>
                  <a:gd name="connsiteX11" fmla="*/ 23051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8" y="27051"/>
                    </a:lnTo>
                    <a:lnTo>
                      <a:pt x="25718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1" y="13240"/>
                    </a:lnTo>
                    <a:lnTo>
                      <a:pt x="23051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4" name="Forma libre: forma 103">
                <a:extLst>
                  <a:ext uri="{FF2B5EF4-FFF2-40B4-BE49-F238E27FC236}">
                    <a16:creationId xmlns:a16="http://schemas.microsoft.com/office/drawing/2014/main" id="{A0690473-AD4F-26DD-2E58-8F407C41F471}"/>
                  </a:ext>
                </a:extLst>
              </p:cNvPr>
              <p:cNvSpPr/>
              <p:nvPr/>
            </p:nvSpPr>
            <p:spPr>
              <a:xfrm>
                <a:off x="6181057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2FBA548D-2B51-A0C9-11CA-8C7F98DADBB8}"/>
                  </a:ext>
                </a:extLst>
              </p:cNvPr>
              <p:cNvSpPr/>
              <p:nvPr/>
            </p:nvSpPr>
            <p:spPr>
              <a:xfrm>
                <a:off x="6227444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C8A67ED3-8539-303E-DAE3-3D63D194B838}"/>
                  </a:ext>
                </a:extLst>
              </p:cNvPr>
              <p:cNvSpPr/>
              <p:nvPr/>
            </p:nvSpPr>
            <p:spPr>
              <a:xfrm>
                <a:off x="6273259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8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8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8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8" y="7429"/>
                    </a:cubicBezTo>
                    <a:cubicBezTo>
                      <a:pt x="21050" y="6858"/>
                      <a:pt x="19621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3" y="26575"/>
                      <a:pt x="14097" y="27051"/>
                    </a:cubicBezTo>
                    <a:cubicBezTo>
                      <a:pt x="15431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7" name="Forma libre: forma 106">
                <a:extLst>
                  <a:ext uri="{FF2B5EF4-FFF2-40B4-BE49-F238E27FC236}">
                    <a16:creationId xmlns:a16="http://schemas.microsoft.com/office/drawing/2014/main" id="{CFBFCEB2-0BE8-250A-FF98-957AA847A51C}"/>
                  </a:ext>
                </a:extLst>
              </p:cNvPr>
              <p:cNvSpPr/>
              <p:nvPr/>
            </p:nvSpPr>
            <p:spPr>
              <a:xfrm>
                <a:off x="6324885" y="3598068"/>
                <a:ext cx="24288" cy="33242"/>
              </a:xfrm>
              <a:custGeom>
                <a:avLst/>
                <a:gdLst>
                  <a:gd name="connsiteX0" fmla="*/ 0 w 24288"/>
                  <a:gd name="connsiteY0" fmla="*/ 33242 h 33242"/>
                  <a:gd name="connsiteX1" fmla="*/ 0 w 24288"/>
                  <a:gd name="connsiteY1" fmla="*/ 0 h 33242"/>
                  <a:gd name="connsiteX2" fmla="*/ 7715 w 24288"/>
                  <a:gd name="connsiteY2" fmla="*/ 0 h 33242"/>
                  <a:gd name="connsiteX3" fmla="*/ 7715 w 24288"/>
                  <a:gd name="connsiteY3" fmla="*/ 26956 h 33242"/>
                  <a:gd name="connsiteX4" fmla="*/ 24289 w 24288"/>
                  <a:gd name="connsiteY4" fmla="*/ 26956 h 33242"/>
                  <a:gd name="connsiteX5" fmla="*/ 24289 w 24288"/>
                  <a:gd name="connsiteY5" fmla="*/ 33242 h 33242"/>
                  <a:gd name="connsiteX6" fmla="*/ 0 w 24288"/>
                  <a:gd name="connsiteY6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8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26956"/>
                    </a:lnTo>
                    <a:lnTo>
                      <a:pt x="24289" y="26956"/>
                    </a:lnTo>
                    <a:lnTo>
                      <a:pt x="24289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8" name="Forma libre: forma 107">
                <a:extLst>
                  <a:ext uri="{FF2B5EF4-FFF2-40B4-BE49-F238E27FC236}">
                    <a16:creationId xmlns:a16="http://schemas.microsoft.com/office/drawing/2014/main" id="{BEE42EFE-7610-64D7-A998-F8560ABE5E5B}"/>
                  </a:ext>
                </a:extLst>
              </p:cNvPr>
              <p:cNvSpPr/>
              <p:nvPr/>
            </p:nvSpPr>
            <p:spPr>
              <a:xfrm>
                <a:off x="6361080" y="3588543"/>
                <a:ext cx="36385" cy="43434"/>
              </a:xfrm>
              <a:custGeom>
                <a:avLst/>
                <a:gdLst>
                  <a:gd name="connsiteX0" fmla="*/ 18193 w 36385"/>
                  <a:gd name="connsiteY0" fmla="*/ 43339 h 43434"/>
                  <a:gd name="connsiteX1" fmla="*/ 10954 w 36385"/>
                  <a:gd name="connsiteY1" fmla="*/ 42100 h 43434"/>
                  <a:gd name="connsiteX2" fmla="*/ 5144 w 36385"/>
                  <a:gd name="connsiteY2" fmla="*/ 38481 h 43434"/>
                  <a:gd name="connsiteX3" fmla="*/ 1333 w 36385"/>
                  <a:gd name="connsiteY3" fmla="*/ 33052 h 43434"/>
                  <a:gd name="connsiteX4" fmla="*/ 0 w 36385"/>
                  <a:gd name="connsiteY4" fmla="*/ 26194 h 43434"/>
                  <a:gd name="connsiteX5" fmla="*/ 1333 w 36385"/>
                  <a:gd name="connsiteY5" fmla="*/ 19336 h 43434"/>
                  <a:gd name="connsiteX6" fmla="*/ 5144 w 36385"/>
                  <a:gd name="connsiteY6" fmla="*/ 13906 h 43434"/>
                  <a:gd name="connsiteX7" fmla="*/ 10954 w 36385"/>
                  <a:gd name="connsiteY7" fmla="*/ 10287 h 43434"/>
                  <a:gd name="connsiteX8" fmla="*/ 18193 w 36385"/>
                  <a:gd name="connsiteY8" fmla="*/ 9049 h 43434"/>
                  <a:gd name="connsiteX9" fmla="*/ 25432 w 36385"/>
                  <a:gd name="connsiteY9" fmla="*/ 10287 h 43434"/>
                  <a:gd name="connsiteX10" fmla="*/ 31242 w 36385"/>
                  <a:gd name="connsiteY10" fmla="*/ 13906 h 43434"/>
                  <a:gd name="connsiteX11" fmla="*/ 35052 w 36385"/>
                  <a:gd name="connsiteY11" fmla="*/ 19336 h 43434"/>
                  <a:gd name="connsiteX12" fmla="*/ 36385 w 36385"/>
                  <a:gd name="connsiteY12" fmla="*/ 26194 h 43434"/>
                  <a:gd name="connsiteX13" fmla="*/ 35052 w 36385"/>
                  <a:gd name="connsiteY13" fmla="*/ 33052 h 43434"/>
                  <a:gd name="connsiteX14" fmla="*/ 31242 w 36385"/>
                  <a:gd name="connsiteY14" fmla="*/ 38576 h 43434"/>
                  <a:gd name="connsiteX15" fmla="*/ 25432 w 36385"/>
                  <a:gd name="connsiteY15" fmla="*/ 42196 h 43434"/>
                  <a:gd name="connsiteX16" fmla="*/ 18193 w 36385"/>
                  <a:gd name="connsiteY16" fmla="*/ 43434 h 43434"/>
                  <a:gd name="connsiteX17" fmla="*/ 18098 w 36385"/>
                  <a:gd name="connsiteY17" fmla="*/ 36862 h 43434"/>
                  <a:gd name="connsiteX18" fmla="*/ 22193 w 36385"/>
                  <a:gd name="connsiteY18" fmla="*/ 36100 h 43434"/>
                  <a:gd name="connsiteX19" fmla="*/ 25527 w 36385"/>
                  <a:gd name="connsiteY19" fmla="*/ 33909 h 43434"/>
                  <a:gd name="connsiteX20" fmla="*/ 27718 w 36385"/>
                  <a:gd name="connsiteY20" fmla="*/ 30575 h 43434"/>
                  <a:gd name="connsiteX21" fmla="*/ 28480 w 36385"/>
                  <a:gd name="connsiteY21" fmla="*/ 26289 h 43434"/>
                  <a:gd name="connsiteX22" fmla="*/ 27718 w 36385"/>
                  <a:gd name="connsiteY22" fmla="*/ 22003 h 43434"/>
                  <a:gd name="connsiteX23" fmla="*/ 25527 w 36385"/>
                  <a:gd name="connsiteY23" fmla="*/ 18669 h 43434"/>
                  <a:gd name="connsiteX24" fmla="*/ 22193 w 36385"/>
                  <a:gd name="connsiteY24" fmla="*/ 16478 h 43434"/>
                  <a:gd name="connsiteX25" fmla="*/ 18098 w 36385"/>
                  <a:gd name="connsiteY25" fmla="*/ 15716 h 43434"/>
                  <a:gd name="connsiteX26" fmla="*/ 14002 w 36385"/>
                  <a:gd name="connsiteY26" fmla="*/ 16478 h 43434"/>
                  <a:gd name="connsiteX27" fmla="*/ 10668 w 36385"/>
                  <a:gd name="connsiteY27" fmla="*/ 18669 h 43434"/>
                  <a:gd name="connsiteX28" fmla="*/ 8477 w 36385"/>
                  <a:gd name="connsiteY28" fmla="*/ 22003 h 43434"/>
                  <a:gd name="connsiteX29" fmla="*/ 7715 w 36385"/>
                  <a:gd name="connsiteY29" fmla="*/ 26289 h 43434"/>
                  <a:gd name="connsiteX30" fmla="*/ 8477 w 36385"/>
                  <a:gd name="connsiteY30" fmla="*/ 30575 h 43434"/>
                  <a:gd name="connsiteX31" fmla="*/ 10668 w 36385"/>
                  <a:gd name="connsiteY31" fmla="*/ 33909 h 43434"/>
                  <a:gd name="connsiteX32" fmla="*/ 14002 w 36385"/>
                  <a:gd name="connsiteY32" fmla="*/ 36100 h 43434"/>
                  <a:gd name="connsiteX33" fmla="*/ 18098 w 36385"/>
                  <a:gd name="connsiteY33" fmla="*/ 36862 h 43434"/>
                  <a:gd name="connsiteX34" fmla="*/ 13811 w 36385"/>
                  <a:gd name="connsiteY34" fmla="*/ 6858 h 43434"/>
                  <a:gd name="connsiteX35" fmla="*/ 20193 w 36385"/>
                  <a:gd name="connsiteY35" fmla="*/ 0 h 43434"/>
                  <a:gd name="connsiteX36" fmla="*/ 28099 w 36385"/>
                  <a:gd name="connsiteY36" fmla="*/ 0 h 43434"/>
                  <a:gd name="connsiteX37" fmla="*/ 19526 w 36385"/>
                  <a:gd name="connsiteY37" fmla="*/ 6858 h 43434"/>
                  <a:gd name="connsiteX38" fmla="*/ 13716 w 36385"/>
                  <a:gd name="connsiteY38" fmla="*/ 6858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6385" h="43434">
                    <a:moveTo>
                      <a:pt x="18193" y="43339"/>
                    </a:moveTo>
                    <a:cubicBezTo>
                      <a:pt x="15526" y="43339"/>
                      <a:pt x="13144" y="42958"/>
                      <a:pt x="10954" y="42100"/>
                    </a:cubicBezTo>
                    <a:cubicBezTo>
                      <a:pt x="8763" y="41243"/>
                      <a:pt x="6763" y="40005"/>
                      <a:pt x="5144" y="38481"/>
                    </a:cubicBezTo>
                    <a:cubicBezTo>
                      <a:pt x="3524" y="36957"/>
                      <a:pt x="2191" y="35147"/>
                      <a:pt x="1333" y="33052"/>
                    </a:cubicBezTo>
                    <a:cubicBezTo>
                      <a:pt x="476" y="30956"/>
                      <a:pt x="0" y="28670"/>
                      <a:pt x="0" y="26194"/>
                    </a:cubicBezTo>
                    <a:cubicBezTo>
                      <a:pt x="0" y="23717"/>
                      <a:pt x="476" y="21431"/>
                      <a:pt x="1333" y="19336"/>
                    </a:cubicBezTo>
                    <a:cubicBezTo>
                      <a:pt x="2191" y="17240"/>
                      <a:pt x="3524" y="15430"/>
                      <a:pt x="5144" y="13906"/>
                    </a:cubicBezTo>
                    <a:cubicBezTo>
                      <a:pt x="6763" y="12382"/>
                      <a:pt x="8763" y="11144"/>
                      <a:pt x="10954" y="10287"/>
                    </a:cubicBezTo>
                    <a:cubicBezTo>
                      <a:pt x="13144" y="9430"/>
                      <a:pt x="15526" y="9049"/>
                      <a:pt x="18193" y="9049"/>
                    </a:cubicBezTo>
                    <a:cubicBezTo>
                      <a:pt x="20860" y="9049"/>
                      <a:pt x="23241" y="9430"/>
                      <a:pt x="25432" y="10287"/>
                    </a:cubicBezTo>
                    <a:cubicBezTo>
                      <a:pt x="27623" y="11144"/>
                      <a:pt x="29527" y="12287"/>
                      <a:pt x="31242" y="13906"/>
                    </a:cubicBezTo>
                    <a:cubicBezTo>
                      <a:pt x="32861" y="15430"/>
                      <a:pt x="34195" y="17240"/>
                      <a:pt x="35052" y="19336"/>
                    </a:cubicBezTo>
                    <a:cubicBezTo>
                      <a:pt x="35909" y="21431"/>
                      <a:pt x="36385" y="23717"/>
                      <a:pt x="36385" y="26194"/>
                    </a:cubicBezTo>
                    <a:cubicBezTo>
                      <a:pt x="36385" y="28670"/>
                      <a:pt x="35909" y="30956"/>
                      <a:pt x="35052" y="33052"/>
                    </a:cubicBezTo>
                    <a:cubicBezTo>
                      <a:pt x="34195" y="35147"/>
                      <a:pt x="32861" y="36957"/>
                      <a:pt x="31242" y="38576"/>
                    </a:cubicBezTo>
                    <a:cubicBezTo>
                      <a:pt x="29623" y="40196"/>
                      <a:pt x="27623" y="41339"/>
                      <a:pt x="25432" y="42196"/>
                    </a:cubicBezTo>
                    <a:cubicBezTo>
                      <a:pt x="23241" y="43053"/>
                      <a:pt x="20860" y="43434"/>
                      <a:pt x="18193" y="43434"/>
                    </a:cubicBezTo>
                    <a:close/>
                    <a:moveTo>
                      <a:pt x="18098" y="36862"/>
                    </a:moveTo>
                    <a:cubicBezTo>
                      <a:pt x="19621" y="36862"/>
                      <a:pt x="20955" y="36576"/>
                      <a:pt x="22193" y="36100"/>
                    </a:cubicBezTo>
                    <a:cubicBezTo>
                      <a:pt x="23431" y="35624"/>
                      <a:pt x="24575" y="34862"/>
                      <a:pt x="25527" y="33909"/>
                    </a:cubicBezTo>
                    <a:cubicBezTo>
                      <a:pt x="26479" y="32956"/>
                      <a:pt x="27242" y="31814"/>
                      <a:pt x="27718" y="30575"/>
                    </a:cubicBezTo>
                    <a:cubicBezTo>
                      <a:pt x="28289" y="29337"/>
                      <a:pt x="28480" y="27813"/>
                      <a:pt x="28480" y="26289"/>
                    </a:cubicBezTo>
                    <a:cubicBezTo>
                      <a:pt x="28480" y="24765"/>
                      <a:pt x="28194" y="23241"/>
                      <a:pt x="27718" y="22003"/>
                    </a:cubicBezTo>
                    <a:cubicBezTo>
                      <a:pt x="27242" y="20765"/>
                      <a:pt x="26479" y="19622"/>
                      <a:pt x="25527" y="18669"/>
                    </a:cubicBezTo>
                    <a:cubicBezTo>
                      <a:pt x="24575" y="17717"/>
                      <a:pt x="23431" y="16954"/>
                      <a:pt x="22193" y="16478"/>
                    </a:cubicBezTo>
                    <a:cubicBezTo>
                      <a:pt x="20955" y="15907"/>
                      <a:pt x="19526" y="15716"/>
                      <a:pt x="18098" y="15716"/>
                    </a:cubicBezTo>
                    <a:cubicBezTo>
                      <a:pt x="16669" y="15716"/>
                      <a:pt x="15240" y="16002"/>
                      <a:pt x="14002" y="16478"/>
                    </a:cubicBezTo>
                    <a:cubicBezTo>
                      <a:pt x="12763" y="16954"/>
                      <a:pt x="11621" y="17717"/>
                      <a:pt x="10668" y="18669"/>
                    </a:cubicBezTo>
                    <a:cubicBezTo>
                      <a:pt x="9715" y="19622"/>
                      <a:pt x="9049" y="20765"/>
                      <a:pt x="8477" y="22003"/>
                    </a:cubicBezTo>
                    <a:cubicBezTo>
                      <a:pt x="7906" y="23241"/>
                      <a:pt x="7715" y="24670"/>
                      <a:pt x="7715" y="26289"/>
                    </a:cubicBezTo>
                    <a:cubicBezTo>
                      <a:pt x="7715" y="27908"/>
                      <a:pt x="8001" y="29337"/>
                      <a:pt x="8477" y="30575"/>
                    </a:cubicBezTo>
                    <a:cubicBezTo>
                      <a:pt x="8953" y="31814"/>
                      <a:pt x="9715" y="32956"/>
                      <a:pt x="10668" y="33909"/>
                    </a:cubicBezTo>
                    <a:cubicBezTo>
                      <a:pt x="11621" y="34862"/>
                      <a:pt x="12668" y="35624"/>
                      <a:pt x="14002" y="36100"/>
                    </a:cubicBezTo>
                    <a:cubicBezTo>
                      <a:pt x="15335" y="36576"/>
                      <a:pt x="16669" y="36862"/>
                      <a:pt x="18098" y="36862"/>
                    </a:cubicBezTo>
                    <a:close/>
                    <a:moveTo>
                      <a:pt x="13811" y="6858"/>
                    </a:moveTo>
                    <a:lnTo>
                      <a:pt x="20193" y="0"/>
                    </a:lnTo>
                    <a:lnTo>
                      <a:pt x="28099" y="0"/>
                    </a:lnTo>
                    <a:lnTo>
                      <a:pt x="19526" y="6858"/>
                    </a:lnTo>
                    <a:lnTo>
                      <a:pt x="13716" y="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09" name="Forma libre: forma 108">
                <a:extLst>
                  <a:ext uri="{FF2B5EF4-FFF2-40B4-BE49-F238E27FC236}">
                    <a16:creationId xmlns:a16="http://schemas.microsoft.com/office/drawing/2014/main" id="{BF6EA681-AAD5-9E7F-D62E-A43CA9B43398}"/>
                  </a:ext>
                </a:extLst>
              </p:cNvPr>
              <p:cNvSpPr/>
              <p:nvPr/>
            </p:nvSpPr>
            <p:spPr>
              <a:xfrm>
                <a:off x="6410610" y="3597592"/>
                <a:ext cx="32194" cy="34289"/>
              </a:xfrm>
              <a:custGeom>
                <a:avLst/>
                <a:gdLst>
                  <a:gd name="connsiteX0" fmla="*/ 18098 w 32194"/>
                  <a:gd name="connsiteY0" fmla="*/ 34290 h 34289"/>
                  <a:gd name="connsiteX1" fmla="*/ 10858 w 32194"/>
                  <a:gd name="connsiteY1" fmla="*/ 33052 h 34289"/>
                  <a:gd name="connsiteX2" fmla="*/ 5144 w 32194"/>
                  <a:gd name="connsiteY2" fmla="*/ 29432 h 34289"/>
                  <a:gd name="connsiteX3" fmla="*/ 1333 w 32194"/>
                  <a:gd name="connsiteY3" fmla="*/ 24003 h 34289"/>
                  <a:gd name="connsiteX4" fmla="*/ 0 w 32194"/>
                  <a:gd name="connsiteY4" fmla="*/ 17145 h 34289"/>
                  <a:gd name="connsiteX5" fmla="*/ 1333 w 32194"/>
                  <a:gd name="connsiteY5" fmla="*/ 10287 h 34289"/>
                  <a:gd name="connsiteX6" fmla="*/ 5144 w 32194"/>
                  <a:gd name="connsiteY6" fmla="*/ 4858 h 34289"/>
                  <a:gd name="connsiteX7" fmla="*/ 10954 w 32194"/>
                  <a:gd name="connsiteY7" fmla="*/ 1238 h 34289"/>
                  <a:gd name="connsiteX8" fmla="*/ 18288 w 32194"/>
                  <a:gd name="connsiteY8" fmla="*/ 0 h 34289"/>
                  <a:gd name="connsiteX9" fmla="*/ 26194 w 32194"/>
                  <a:gd name="connsiteY9" fmla="*/ 1429 h 34289"/>
                  <a:gd name="connsiteX10" fmla="*/ 32195 w 32194"/>
                  <a:gd name="connsiteY10" fmla="*/ 5715 h 34289"/>
                  <a:gd name="connsiteX11" fmla="*/ 27337 w 32194"/>
                  <a:gd name="connsiteY11" fmla="*/ 10287 h 34289"/>
                  <a:gd name="connsiteX12" fmla="*/ 23336 w 32194"/>
                  <a:gd name="connsiteY12" fmla="*/ 7429 h 34289"/>
                  <a:gd name="connsiteX13" fmla="*/ 18669 w 32194"/>
                  <a:gd name="connsiteY13" fmla="*/ 6477 h 34289"/>
                  <a:gd name="connsiteX14" fmla="*/ 14288 w 32194"/>
                  <a:gd name="connsiteY14" fmla="*/ 7239 h 34289"/>
                  <a:gd name="connsiteX15" fmla="*/ 10858 w 32194"/>
                  <a:gd name="connsiteY15" fmla="*/ 9430 h 34289"/>
                  <a:gd name="connsiteX16" fmla="*/ 8668 w 32194"/>
                  <a:gd name="connsiteY16" fmla="*/ 12764 h 34289"/>
                  <a:gd name="connsiteX17" fmla="*/ 7906 w 32194"/>
                  <a:gd name="connsiteY17" fmla="*/ 17050 h 34289"/>
                  <a:gd name="connsiteX18" fmla="*/ 8668 w 32194"/>
                  <a:gd name="connsiteY18" fmla="*/ 21336 h 34289"/>
                  <a:gd name="connsiteX19" fmla="*/ 10858 w 32194"/>
                  <a:gd name="connsiteY19" fmla="*/ 24765 h 34289"/>
                  <a:gd name="connsiteX20" fmla="*/ 14288 w 32194"/>
                  <a:gd name="connsiteY20" fmla="*/ 26956 h 34289"/>
                  <a:gd name="connsiteX21" fmla="*/ 18669 w 32194"/>
                  <a:gd name="connsiteY21" fmla="*/ 27718 h 34289"/>
                  <a:gd name="connsiteX22" fmla="*/ 23146 w 32194"/>
                  <a:gd name="connsiteY22" fmla="*/ 26956 h 34289"/>
                  <a:gd name="connsiteX23" fmla="*/ 27337 w 32194"/>
                  <a:gd name="connsiteY23" fmla="*/ 24479 h 34289"/>
                  <a:gd name="connsiteX24" fmla="*/ 31718 w 32194"/>
                  <a:gd name="connsiteY24" fmla="*/ 30004 h 34289"/>
                  <a:gd name="connsiteX25" fmla="*/ 25432 w 32194"/>
                  <a:gd name="connsiteY25" fmla="*/ 33147 h 34289"/>
                  <a:gd name="connsiteX26" fmla="*/ 18288 w 32194"/>
                  <a:gd name="connsiteY26" fmla="*/ 34195 h 34289"/>
                  <a:gd name="connsiteX27" fmla="*/ 24575 w 32194"/>
                  <a:gd name="connsiteY27" fmla="*/ 29051 h 34289"/>
                  <a:gd name="connsiteX28" fmla="*/ 24575 w 32194"/>
                  <a:gd name="connsiteY28" fmla="*/ 16573 h 34289"/>
                  <a:gd name="connsiteX29" fmla="*/ 31623 w 32194"/>
                  <a:gd name="connsiteY29" fmla="*/ 16573 h 34289"/>
                  <a:gd name="connsiteX30" fmla="*/ 31623 w 32194"/>
                  <a:gd name="connsiteY30" fmla="*/ 30099 h 34289"/>
                  <a:gd name="connsiteX31" fmla="*/ 24575 w 32194"/>
                  <a:gd name="connsiteY31" fmla="*/ 29146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194" h="34289">
                    <a:moveTo>
                      <a:pt x="18098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621" y="0"/>
                      <a:pt x="18288" y="0"/>
                    </a:cubicBezTo>
                    <a:cubicBezTo>
                      <a:pt x="21241" y="0"/>
                      <a:pt x="23908" y="476"/>
                      <a:pt x="26194" y="1429"/>
                    </a:cubicBezTo>
                    <a:cubicBezTo>
                      <a:pt x="28575" y="2381"/>
                      <a:pt x="30575" y="3810"/>
                      <a:pt x="32195" y="5715"/>
                    </a:cubicBezTo>
                    <a:lnTo>
                      <a:pt x="27337" y="10287"/>
                    </a:lnTo>
                    <a:cubicBezTo>
                      <a:pt x="26098" y="8953"/>
                      <a:pt x="24765" y="8001"/>
                      <a:pt x="23336" y="7429"/>
                    </a:cubicBezTo>
                    <a:cubicBezTo>
                      <a:pt x="21908" y="6858"/>
                      <a:pt x="20383" y="6477"/>
                      <a:pt x="18669" y="6477"/>
                    </a:cubicBezTo>
                    <a:cubicBezTo>
                      <a:pt x="17050" y="6477"/>
                      <a:pt x="15621" y="6763"/>
                      <a:pt x="14288" y="7239"/>
                    </a:cubicBezTo>
                    <a:cubicBezTo>
                      <a:pt x="12954" y="7715"/>
                      <a:pt x="11811" y="8477"/>
                      <a:pt x="10858" y="9430"/>
                    </a:cubicBezTo>
                    <a:cubicBezTo>
                      <a:pt x="9906" y="10382"/>
                      <a:pt x="9144" y="11525"/>
                      <a:pt x="8668" y="12764"/>
                    </a:cubicBezTo>
                    <a:cubicBezTo>
                      <a:pt x="8096" y="14097"/>
                      <a:pt x="7906" y="15526"/>
                      <a:pt x="7906" y="17050"/>
                    </a:cubicBezTo>
                    <a:cubicBezTo>
                      <a:pt x="7906" y="18574"/>
                      <a:pt x="8192" y="20002"/>
                      <a:pt x="8668" y="21336"/>
                    </a:cubicBezTo>
                    <a:cubicBezTo>
                      <a:pt x="9144" y="22670"/>
                      <a:pt x="9906" y="23813"/>
                      <a:pt x="10858" y="24765"/>
                    </a:cubicBezTo>
                    <a:cubicBezTo>
                      <a:pt x="11811" y="25718"/>
                      <a:pt x="12954" y="26479"/>
                      <a:pt x="14288" y="26956"/>
                    </a:cubicBezTo>
                    <a:cubicBezTo>
                      <a:pt x="15621" y="27527"/>
                      <a:pt x="17050" y="27718"/>
                      <a:pt x="18669" y="27718"/>
                    </a:cubicBezTo>
                    <a:cubicBezTo>
                      <a:pt x="20288" y="27718"/>
                      <a:pt x="21622" y="27432"/>
                      <a:pt x="23146" y="26956"/>
                    </a:cubicBezTo>
                    <a:cubicBezTo>
                      <a:pt x="24670" y="26479"/>
                      <a:pt x="26003" y="25622"/>
                      <a:pt x="27337" y="24479"/>
                    </a:cubicBezTo>
                    <a:lnTo>
                      <a:pt x="31718" y="30004"/>
                    </a:lnTo>
                    <a:cubicBezTo>
                      <a:pt x="29908" y="31432"/>
                      <a:pt x="27813" y="32480"/>
                      <a:pt x="25432" y="33147"/>
                    </a:cubicBezTo>
                    <a:cubicBezTo>
                      <a:pt x="23050" y="33814"/>
                      <a:pt x="20669" y="34195"/>
                      <a:pt x="18288" y="34195"/>
                    </a:cubicBezTo>
                    <a:close/>
                    <a:moveTo>
                      <a:pt x="24575" y="29051"/>
                    </a:moveTo>
                    <a:lnTo>
                      <a:pt x="24575" y="16573"/>
                    </a:lnTo>
                    <a:lnTo>
                      <a:pt x="31623" y="16573"/>
                    </a:lnTo>
                    <a:lnTo>
                      <a:pt x="31623" y="30099"/>
                    </a:lnTo>
                    <a:lnTo>
                      <a:pt x="24575" y="29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0" name="Forma libre: forma 109">
                <a:extLst>
                  <a:ext uri="{FF2B5EF4-FFF2-40B4-BE49-F238E27FC236}">
                    <a16:creationId xmlns:a16="http://schemas.microsoft.com/office/drawing/2014/main" id="{D0EC06A1-667F-AFC5-0AB6-41D9591BA09A}"/>
                  </a:ext>
                </a:extLst>
              </p:cNvPr>
              <p:cNvSpPr/>
              <p:nvPr/>
            </p:nvSpPr>
            <p:spPr>
              <a:xfrm>
                <a:off x="6458806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1" name="Forma libre: forma 110">
                <a:extLst>
                  <a:ext uri="{FF2B5EF4-FFF2-40B4-BE49-F238E27FC236}">
                    <a16:creationId xmlns:a16="http://schemas.microsoft.com/office/drawing/2014/main" id="{347BEDF2-5A67-EC9B-2770-1F6823645A46}"/>
                  </a:ext>
                </a:extLst>
              </p:cNvPr>
              <p:cNvSpPr/>
              <p:nvPr/>
            </p:nvSpPr>
            <p:spPr>
              <a:xfrm>
                <a:off x="6481762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2" name="Forma libre: forma 111">
                <a:extLst>
                  <a:ext uri="{FF2B5EF4-FFF2-40B4-BE49-F238E27FC236}">
                    <a16:creationId xmlns:a16="http://schemas.microsoft.com/office/drawing/2014/main" id="{4D4777A4-F104-B6ED-021C-BA6E65CD82F2}"/>
                  </a:ext>
                </a:extLst>
              </p:cNvPr>
              <p:cNvSpPr/>
              <p:nvPr/>
            </p:nvSpPr>
            <p:spPr>
              <a:xfrm>
                <a:off x="6526148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3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3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7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7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7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3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2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2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7" y="27813"/>
                    </a:moveTo>
                    <a:cubicBezTo>
                      <a:pt x="19621" y="27813"/>
                      <a:pt x="20955" y="27527"/>
                      <a:pt x="22193" y="27051"/>
                    </a:cubicBezTo>
                    <a:cubicBezTo>
                      <a:pt x="23431" y="26575"/>
                      <a:pt x="24574" y="25813"/>
                      <a:pt x="25527" y="24860"/>
                    </a:cubicBezTo>
                    <a:cubicBezTo>
                      <a:pt x="26479" y="23908"/>
                      <a:pt x="27241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1" y="11716"/>
                      <a:pt x="26479" y="10573"/>
                      <a:pt x="25527" y="9620"/>
                    </a:cubicBezTo>
                    <a:cubicBezTo>
                      <a:pt x="24574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7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3" y="7906"/>
                      <a:pt x="11620" y="8668"/>
                      <a:pt x="10668" y="9620"/>
                    </a:cubicBezTo>
                    <a:cubicBezTo>
                      <a:pt x="9715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3" y="22765"/>
                      <a:pt x="9715" y="23908"/>
                      <a:pt x="10668" y="24860"/>
                    </a:cubicBezTo>
                    <a:cubicBezTo>
                      <a:pt x="11620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7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3" name="Forma libre: forma 112">
                <a:extLst>
                  <a:ext uri="{FF2B5EF4-FFF2-40B4-BE49-F238E27FC236}">
                    <a16:creationId xmlns:a16="http://schemas.microsoft.com/office/drawing/2014/main" id="{5D4AEE04-2A03-7C73-0D7D-3619449A78BD}"/>
                  </a:ext>
                </a:extLst>
              </p:cNvPr>
              <p:cNvSpPr/>
              <p:nvPr/>
            </p:nvSpPr>
            <p:spPr>
              <a:xfrm>
                <a:off x="660072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4" name="Forma libre: forma 113">
                <a:extLst>
                  <a:ext uri="{FF2B5EF4-FFF2-40B4-BE49-F238E27FC236}">
                    <a16:creationId xmlns:a16="http://schemas.microsoft.com/office/drawing/2014/main" id="{CD36B3A3-1CC8-EA33-40F4-FCCE181ECE0B}"/>
                  </a:ext>
                </a:extLst>
              </p:cNvPr>
              <p:cNvSpPr/>
              <p:nvPr/>
            </p:nvSpPr>
            <p:spPr>
              <a:xfrm>
                <a:off x="6623112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2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1" y="22955"/>
                      <a:pt x="18955" y="22479"/>
                    </a:cubicBezTo>
                    <a:cubicBezTo>
                      <a:pt x="18288" y="21907"/>
                      <a:pt x="17336" y="21526"/>
                      <a:pt x="16192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8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5" name="Forma libre: forma 114">
                <a:extLst>
                  <a:ext uri="{FF2B5EF4-FFF2-40B4-BE49-F238E27FC236}">
                    <a16:creationId xmlns:a16="http://schemas.microsoft.com/office/drawing/2014/main" id="{CD26B403-B97C-5EDE-0AD9-619E4A4F70C2}"/>
                  </a:ext>
                </a:extLst>
              </p:cNvPr>
              <p:cNvSpPr/>
              <p:nvPr/>
            </p:nvSpPr>
            <p:spPr>
              <a:xfrm>
                <a:off x="6661784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6" name="Forma libre: forma 115">
                <a:extLst>
                  <a:ext uri="{FF2B5EF4-FFF2-40B4-BE49-F238E27FC236}">
                    <a16:creationId xmlns:a16="http://schemas.microsoft.com/office/drawing/2014/main" id="{9561F932-A147-1FC6-7C01-A4C6299729D6}"/>
                  </a:ext>
                </a:extLst>
              </p:cNvPr>
              <p:cNvSpPr/>
              <p:nvPr/>
            </p:nvSpPr>
            <p:spPr>
              <a:xfrm>
                <a:off x="6702361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3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3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2 w 31718"/>
                  <a:gd name="connsiteY16" fmla="*/ 12859 h 34289"/>
                  <a:gd name="connsiteX17" fmla="*/ 7810 w 31718"/>
                  <a:gd name="connsiteY17" fmla="*/ 17145 h 34289"/>
                  <a:gd name="connsiteX18" fmla="*/ 8572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0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3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0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6" y="6858"/>
                      <a:pt x="20002" y="6572"/>
                      <a:pt x="18383" y="6572"/>
                    </a:cubicBezTo>
                    <a:cubicBezTo>
                      <a:pt x="16859" y="6572"/>
                      <a:pt x="15430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2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2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0" y="27432"/>
                      <a:pt x="16859" y="27718"/>
                      <a:pt x="18383" y="27718"/>
                    </a:cubicBezTo>
                    <a:cubicBezTo>
                      <a:pt x="20002" y="27718"/>
                      <a:pt x="21526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7" name="Forma libre: forma 116">
                <a:extLst>
                  <a:ext uri="{FF2B5EF4-FFF2-40B4-BE49-F238E27FC236}">
                    <a16:creationId xmlns:a16="http://schemas.microsoft.com/office/drawing/2014/main" id="{3883A928-5F12-2125-AFAA-5F28DE518557}"/>
                  </a:ext>
                </a:extLst>
              </p:cNvPr>
              <p:cNvSpPr/>
              <p:nvPr/>
            </p:nvSpPr>
            <p:spPr>
              <a:xfrm>
                <a:off x="6748747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7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7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6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3" y="23527"/>
                      <a:pt x="17336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7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7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18" name="Forma libre: forma 117">
                <a:extLst>
                  <a:ext uri="{FF2B5EF4-FFF2-40B4-BE49-F238E27FC236}">
                    <a16:creationId xmlns:a16="http://schemas.microsoft.com/office/drawing/2014/main" id="{BEF42F5C-BF7E-43E7-7460-629BBF8FBBE0}"/>
                  </a:ext>
                </a:extLst>
              </p:cNvPr>
              <p:cNvSpPr/>
              <p:nvPr/>
            </p:nvSpPr>
            <p:spPr>
              <a:xfrm>
                <a:off x="6793229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D08891CE-9387-525D-1E3E-7A05E1E5D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Marcador de texto 89">
            <a:extLst>
              <a:ext uri="{FF2B5EF4-FFF2-40B4-BE49-F238E27FC236}">
                <a16:creationId xmlns:a16="http://schemas.microsoft.com/office/drawing/2014/main" id="{937E676B-3106-5DF7-7CC5-F45D64ACD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614015" y="4237003"/>
            <a:ext cx="4146550" cy="44846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419" dirty="0"/>
              <a:t>Título</a:t>
            </a:r>
            <a:endParaRPr lang="es-EC" dirty="0"/>
          </a:p>
        </p:txBody>
      </p:sp>
      <p:pic>
        <p:nvPicPr>
          <p:cNvPr id="134" name="Marcador de posición de imagen 15" descr="Una persona sonriendo a la cámara en una oficina">
            <a:extLst>
              <a:ext uri="{FF2B5EF4-FFF2-40B4-BE49-F238E27FC236}">
                <a16:creationId xmlns:a16="http://schemas.microsoft.com/office/drawing/2014/main" id="{3679999D-E72D-645C-8550-16738F100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168" y="1920240"/>
            <a:ext cx="2286000" cy="2743200"/>
          </a:xfrm>
          <a:prstGeom prst="rect">
            <a:avLst/>
          </a:prstGeom>
        </p:spPr>
      </p:pic>
      <p:sp>
        <p:nvSpPr>
          <p:cNvPr id="135" name="Marcador de texto 2">
            <a:extLst>
              <a:ext uri="{FF2B5EF4-FFF2-40B4-BE49-F238E27FC236}">
                <a16:creationId xmlns:a16="http://schemas.microsoft.com/office/drawing/2014/main" id="{F34B4B93-6421-EE90-DBA8-D7D6C861C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4168" y="4776723"/>
            <a:ext cx="2286000" cy="3657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" dirty="0"/>
              <a:t>Nombre</a:t>
            </a:r>
          </a:p>
        </p:txBody>
      </p:sp>
      <p:sp>
        <p:nvSpPr>
          <p:cNvPr id="136" name="Marcador de texto 3">
            <a:extLst>
              <a:ext uri="{FF2B5EF4-FFF2-40B4-BE49-F238E27FC236}">
                <a16:creationId xmlns:a16="http://schemas.microsoft.com/office/drawing/2014/main" id="{C9C157E6-4E45-9E8F-31F3-4A730F6B23E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44168" y="5231994"/>
            <a:ext cx="2286000" cy="74190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es"/>
              <a:t>Título</a:t>
            </a:r>
          </a:p>
        </p:txBody>
      </p:sp>
      <p:pic>
        <p:nvPicPr>
          <p:cNvPr id="137" name="Marcador de posición de imagen 17" descr="Una persona sonriendo a la cámara en una oficina">
            <a:extLst>
              <a:ext uri="{FF2B5EF4-FFF2-40B4-BE49-F238E27FC236}">
                <a16:creationId xmlns:a16="http://schemas.microsoft.com/office/drawing/2014/main" id="{8C7852B8-8BB3-FE6D-DD31-FBE1697FE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792" y="1920240"/>
            <a:ext cx="2286000" cy="2743200"/>
          </a:xfrm>
          <a:prstGeom prst="rect">
            <a:avLst/>
          </a:prstGeom>
        </p:spPr>
      </p:pic>
      <p:sp>
        <p:nvSpPr>
          <p:cNvPr id="138" name="Marcador de texto 4">
            <a:extLst>
              <a:ext uri="{FF2B5EF4-FFF2-40B4-BE49-F238E27FC236}">
                <a16:creationId xmlns:a16="http://schemas.microsoft.com/office/drawing/2014/main" id="{975250A5-5E45-0987-F06F-1436A6CE01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050792" y="4776722"/>
            <a:ext cx="2286000" cy="3657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"/>
              <a:t>Nombre</a:t>
            </a:r>
          </a:p>
        </p:txBody>
      </p:sp>
      <p:sp>
        <p:nvSpPr>
          <p:cNvPr id="139" name="Marcador de texto 5">
            <a:extLst>
              <a:ext uri="{FF2B5EF4-FFF2-40B4-BE49-F238E27FC236}">
                <a16:creationId xmlns:a16="http://schemas.microsoft.com/office/drawing/2014/main" id="{395C9223-389B-04D5-AD8D-8E402503B74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050792" y="5231994"/>
            <a:ext cx="2286000" cy="74190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es"/>
              <a:t>Título</a:t>
            </a:r>
          </a:p>
        </p:txBody>
      </p:sp>
      <p:pic>
        <p:nvPicPr>
          <p:cNvPr id="140" name="Marcador de posición de imagen 19" descr="Una persona sonriendo a la cámara en una oficina">
            <a:extLst>
              <a:ext uri="{FF2B5EF4-FFF2-40B4-BE49-F238E27FC236}">
                <a16:creationId xmlns:a16="http://schemas.microsoft.com/office/drawing/2014/main" id="{5F28722C-B2E1-9030-92E8-4F6EA0DA16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560" y="1920240"/>
            <a:ext cx="2286000" cy="2743200"/>
          </a:xfrm>
          <a:prstGeom prst="rect">
            <a:avLst/>
          </a:prstGeom>
        </p:spPr>
      </p:pic>
      <p:sp>
        <p:nvSpPr>
          <p:cNvPr id="141" name="Marcador de texto 6">
            <a:extLst>
              <a:ext uri="{FF2B5EF4-FFF2-40B4-BE49-F238E27FC236}">
                <a16:creationId xmlns:a16="http://schemas.microsoft.com/office/drawing/2014/main" id="{D80A842C-F186-9872-EFC4-5A5BF3CF3C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66560" y="4776722"/>
            <a:ext cx="2286000" cy="3657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"/>
              <a:t>Nombre</a:t>
            </a:r>
          </a:p>
        </p:txBody>
      </p:sp>
      <p:sp>
        <p:nvSpPr>
          <p:cNvPr id="142" name="Marcador de texto 7">
            <a:extLst>
              <a:ext uri="{FF2B5EF4-FFF2-40B4-BE49-F238E27FC236}">
                <a16:creationId xmlns:a16="http://schemas.microsoft.com/office/drawing/2014/main" id="{0A225107-E164-2F2E-27AC-34C8D9080C0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766560" y="5231994"/>
            <a:ext cx="2286000" cy="74190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es"/>
              <a:t>Título</a:t>
            </a:r>
          </a:p>
        </p:txBody>
      </p:sp>
      <p:pic>
        <p:nvPicPr>
          <p:cNvPr id="143" name="Marcador de posición de imagen 21" descr="Una persona sonriendo a la cámara en una oficina">
            <a:extLst>
              <a:ext uri="{FF2B5EF4-FFF2-40B4-BE49-F238E27FC236}">
                <a16:creationId xmlns:a16="http://schemas.microsoft.com/office/drawing/2014/main" id="{389FF253-AC12-1206-F4D3-FDF08CF48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3184" y="1920240"/>
            <a:ext cx="2286000" cy="2743200"/>
          </a:xfrm>
          <a:prstGeom prst="rect">
            <a:avLst/>
          </a:prstGeom>
        </p:spPr>
      </p:pic>
      <p:sp>
        <p:nvSpPr>
          <p:cNvPr id="144" name="Marcador de texto 8">
            <a:extLst>
              <a:ext uri="{FF2B5EF4-FFF2-40B4-BE49-F238E27FC236}">
                <a16:creationId xmlns:a16="http://schemas.microsoft.com/office/drawing/2014/main" id="{9197DFB5-71DC-1BD3-7082-C2C984F0B3B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473184" y="4776722"/>
            <a:ext cx="2286000" cy="36576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rtl="0"/>
            <a:r>
              <a:rPr lang="es" dirty="0"/>
              <a:t>Nombre</a:t>
            </a:r>
          </a:p>
        </p:txBody>
      </p:sp>
      <p:sp>
        <p:nvSpPr>
          <p:cNvPr id="145" name="Marcador de texto 9">
            <a:extLst>
              <a:ext uri="{FF2B5EF4-FFF2-40B4-BE49-F238E27FC236}">
                <a16:creationId xmlns:a16="http://schemas.microsoft.com/office/drawing/2014/main" id="{DA3F39B2-0425-37D6-D5C4-BB994B2AF04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473184" y="5231994"/>
            <a:ext cx="2286000" cy="74190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es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84743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upo 176">
            <a:extLst>
              <a:ext uri="{FF2B5EF4-FFF2-40B4-BE49-F238E27FC236}">
                <a16:creationId xmlns:a16="http://schemas.microsoft.com/office/drawing/2014/main" id="{D69D2BA8-3FF0-14E6-C231-8F2EF4950DA7}"/>
              </a:ext>
            </a:extLst>
          </p:cNvPr>
          <p:cNvGrpSpPr/>
          <p:nvPr userDrawn="1"/>
        </p:nvGrpSpPr>
        <p:grpSpPr>
          <a:xfrm>
            <a:off x="10082501" y="345331"/>
            <a:ext cx="1700264" cy="471354"/>
            <a:chOff x="338137" y="280676"/>
            <a:chExt cx="1453705" cy="403002"/>
          </a:xfrm>
        </p:grpSpPr>
        <p:grpSp>
          <p:nvGrpSpPr>
            <p:cNvPr id="178" name="Gráfico 2">
              <a:extLst>
                <a:ext uri="{FF2B5EF4-FFF2-40B4-BE49-F238E27FC236}">
                  <a16:creationId xmlns:a16="http://schemas.microsoft.com/office/drawing/2014/main" id="{36B40BF9-31D5-B4BE-B133-6383F3BAE005}"/>
                </a:ext>
              </a:extLst>
            </p:cNvPr>
            <p:cNvGrpSpPr/>
            <p:nvPr/>
          </p:nvGrpSpPr>
          <p:grpSpPr>
            <a:xfrm>
              <a:off x="338137" y="280676"/>
              <a:ext cx="1453705" cy="324135"/>
              <a:chOff x="5367337" y="3228975"/>
              <a:chExt cx="1453705" cy="324135"/>
            </a:xfrm>
            <a:solidFill>
              <a:schemeClr val="bg1">
                <a:lumMod val="65000"/>
              </a:schemeClr>
            </a:solidFill>
          </p:grpSpPr>
          <p:sp>
            <p:nvSpPr>
              <p:cNvPr id="214" name="Forma libre: forma 213">
                <a:extLst>
                  <a:ext uri="{FF2B5EF4-FFF2-40B4-BE49-F238E27FC236}">
                    <a16:creationId xmlns:a16="http://schemas.microsoft.com/office/drawing/2014/main" id="{30B34886-50F2-0D1D-E0A6-EE3945C502F7}"/>
                  </a:ext>
                </a:extLst>
              </p:cNvPr>
              <p:cNvSpPr/>
              <p:nvPr/>
            </p:nvSpPr>
            <p:spPr>
              <a:xfrm>
                <a:off x="5388958" y="3249644"/>
                <a:ext cx="81914" cy="282702"/>
              </a:xfrm>
              <a:custGeom>
                <a:avLst/>
                <a:gdLst>
                  <a:gd name="connsiteX0" fmla="*/ 64199 w 81914"/>
                  <a:gd name="connsiteY0" fmla="*/ 247269 h 282702"/>
                  <a:gd name="connsiteX1" fmla="*/ 64199 w 81914"/>
                  <a:gd name="connsiteY1" fmla="*/ 35433 h 282702"/>
                  <a:gd name="connsiteX2" fmla="*/ 81915 w 81914"/>
                  <a:gd name="connsiteY2" fmla="*/ 35433 h 282702"/>
                  <a:gd name="connsiteX3" fmla="*/ 81915 w 81914"/>
                  <a:gd name="connsiteY3" fmla="*/ 0 h 282702"/>
                  <a:gd name="connsiteX4" fmla="*/ 0 w 81914"/>
                  <a:gd name="connsiteY4" fmla="*/ 0 h 282702"/>
                  <a:gd name="connsiteX5" fmla="*/ 0 w 81914"/>
                  <a:gd name="connsiteY5" fmla="*/ 35433 h 282702"/>
                  <a:gd name="connsiteX6" fmla="*/ 17717 w 81914"/>
                  <a:gd name="connsiteY6" fmla="*/ 35433 h 282702"/>
                  <a:gd name="connsiteX7" fmla="*/ 17717 w 81914"/>
                  <a:gd name="connsiteY7" fmla="*/ 247269 h 282702"/>
                  <a:gd name="connsiteX8" fmla="*/ 0 w 81914"/>
                  <a:gd name="connsiteY8" fmla="*/ 247269 h 282702"/>
                  <a:gd name="connsiteX9" fmla="*/ 0 w 81914"/>
                  <a:gd name="connsiteY9" fmla="*/ 282702 h 282702"/>
                  <a:gd name="connsiteX10" fmla="*/ 81915 w 81914"/>
                  <a:gd name="connsiteY10" fmla="*/ 282702 h 282702"/>
                  <a:gd name="connsiteX11" fmla="*/ 81915 w 81914"/>
                  <a:gd name="connsiteY11" fmla="*/ 247269 h 282702"/>
                  <a:gd name="connsiteX12" fmla="*/ 64199 w 81914"/>
                  <a:gd name="connsiteY12" fmla="*/ 247269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914" h="282702">
                    <a:moveTo>
                      <a:pt x="64199" y="247269"/>
                    </a:moveTo>
                    <a:lnTo>
                      <a:pt x="64199" y="35433"/>
                    </a:lnTo>
                    <a:lnTo>
                      <a:pt x="81915" y="35433"/>
                    </a:lnTo>
                    <a:lnTo>
                      <a:pt x="81915" y="0"/>
                    </a:lnTo>
                    <a:lnTo>
                      <a:pt x="0" y="0"/>
                    </a:lnTo>
                    <a:lnTo>
                      <a:pt x="0" y="35433"/>
                    </a:lnTo>
                    <a:lnTo>
                      <a:pt x="17717" y="35433"/>
                    </a:lnTo>
                    <a:lnTo>
                      <a:pt x="17717" y="247269"/>
                    </a:lnTo>
                    <a:lnTo>
                      <a:pt x="0" y="247269"/>
                    </a:lnTo>
                    <a:lnTo>
                      <a:pt x="0" y="282702"/>
                    </a:lnTo>
                    <a:lnTo>
                      <a:pt x="81915" y="282702"/>
                    </a:lnTo>
                    <a:lnTo>
                      <a:pt x="81915" y="247269"/>
                    </a:lnTo>
                    <a:lnTo>
                      <a:pt x="64199" y="2472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5" name="Forma libre: forma 214">
                <a:extLst>
                  <a:ext uri="{FF2B5EF4-FFF2-40B4-BE49-F238E27FC236}">
                    <a16:creationId xmlns:a16="http://schemas.microsoft.com/office/drawing/2014/main" id="{F7A1D416-9B35-379F-4256-6764E6BE43ED}"/>
                  </a:ext>
                </a:extLst>
              </p:cNvPr>
              <p:cNvSpPr/>
              <p:nvPr/>
            </p:nvSpPr>
            <p:spPr>
              <a:xfrm>
                <a:off x="5542787" y="3249644"/>
                <a:ext cx="185356" cy="282511"/>
              </a:xfrm>
              <a:custGeom>
                <a:avLst/>
                <a:gdLst>
                  <a:gd name="connsiteX0" fmla="*/ 185071 w 185356"/>
                  <a:gd name="connsiteY0" fmla="*/ 153734 h 282511"/>
                  <a:gd name="connsiteX1" fmla="*/ 148781 w 185356"/>
                  <a:gd name="connsiteY1" fmla="*/ 119158 h 282511"/>
                  <a:gd name="connsiteX2" fmla="*/ 46482 w 185356"/>
                  <a:gd name="connsiteY2" fmla="*/ 119158 h 282511"/>
                  <a:gd name="connsiteX3" fmla="*/ 46482 w 185356"/>
                  <a:gd name="connsiteY3" fmla="*/ 44291 h 282511"/>
                  <a:gd name="connsiteX4" fmla="*/ 138589 w 185356"/>
                  <a:gd name="connsiteY4" fmla="*/ 44291 h 282511"/>
                  <a:gd name="connsiteX5" fmla="*/ 138589 w 185356"/>
                  <a:gd name="connsiteY5" fmla="*/ 69533 h 282511"/>
                  <a:gd name="connsiteX6" fmla="*/ 185071 w 185356"/>
                  <a:gd name="connsiteY6" fmla="*/ 69533 h 282511"/>
                  <a:gd name="connsiteX7" fmla="*/ 185071 w 185356"/>
                  <a:gd name="connsiteY7" fmla="*/ 33242 h 282511"/>
                  <a:gd name="connsiteX8" fmla="*/ 148304 w 185356"/>
                  <a:gd name="connsiteY8" fmla="*/ 0 h 282511"/>
                  <a:gd name="connsiteX9" fmla="*/ 123539 w 185356"/>
                  <a:gd name="connsiteY9" fmla="*/ 0 h 282511"/>
                  <a:gd name="connsiteX10" fmla="*/ 93440 w 185356"/>
                  <a:gd name="connsiteY10" fmla="*/ 190 h 282511"/>
                  <a:gd name="connsiteX11" fmla="*/ 63532 w 185356"/>
                  <a:gd name="connsiteY11" fmla="*/ 381 h 282511"/>
                  <a:gd name="connsiteX12" fmla="*/ 38957 w 185356"/>
                  <a:gd name="connsiteY12" fmla="*/ 381 h 282511"/>
                  <a:gd name="connsiteX13" fmla="*/ 0 w 185356"/>
                  <a:gd name="connsiteY13" fmla="*/ 35338 h 282511"/>
                  <a:gd name="connsiteX14" fmla="*/ 0 w 185356"/>
                  <a:gd name="connsiteY14" fmla="*/ 136303 h 282511"/>
                  <a:gd name="connsiteX15" fmla="*/ 28384 w 185356"/>
                  <a:gd name="connsiteY15" fmla="*/ 163354 h 282511"/>
                  <a:gd name="connsiteX16" fmla="*/ 138684 w 185356"/>
                  <a:gd name="connsiteY16" fmla="*/ 163354 h 282511"/>
                  <a:gd name="connsiteX17" fmla="*/ 138684 w 185356"/>
                  <a:gd name="connsiteY17" fmla="*/ 238220 h 282511"/>
                  <a:gd name="connsiteX18" fmla="*/ 46577 w 185356"/>
                  <a:gd name="connsiteY18" fmla="*/ 238220 h 282511"/>
                  <a:gd name="connsiteX19" fmla="*/ 46577 w 185356"/>
                  <a:gd name="connsiteY19" fmla="*/ 212503 h 282511"/>
                  <a:gd name="connsiteX20" fmla="*/ 95 w 185356"/>
                  <a:gd name="connsiteY20" fmla="*/ 212503 h 282511"/>
                  <a:gd name="connsiteX21" fmla="*/ 95 w 185356"/>
                  <a:gd name="connsiteY21" fmla="*/ 248412 h 282511"/>
                  <a:gd name="connsiteX22" fmla="*/ 36005 w 185356"/>
                  <a:gd name="connsiteY22" fmla="*/ 282512 h 282511"/>
                  <a:gd name="connsiteX23" fmla="*/ 145447 w 185356"/>
                  <a:gd name="connsiteY23" fmla="*/ 282512 h 282511"/>
                  <a:gd name="connsiteX24" fmla="*/ 185357 w 185356"/>
                  <a:gd name="connsiteY24" fmla="*/ 245269 h 282511"/>
                  <a:gd name="connsiteX25" fmla="*/ 185357 w 185356"/>
                  <a:gd name="connsiteY25" fmla="*/ 153543 h 28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5356" h="282511">
                    <a:moveTo>
                      <a:pt x="185071" y="153734"/>
                    </a:moveTo>
                    <a:lnTo>
                      <a:pt x="148781" y="119158"/>
                    </a:lnTo>
                    <a:lnTo>
                      <a:pt x="46482" y="119158"/>
                    </a:lnTo>
                    <a:lnTo>
                      <a:pt x="46482" y="44291"/>
                    </a:lnTo>
                    <a:lnTo>
                      <a:pt x="138589" y="44291"/>
                    </a:lnTo>
                    <a:lnTo>
                      <a:pt x="138589" y="69533"/>
                    </a:lnTo>
                    <a:lnTo>
                      <a:pt x="185071" y="69533"/>
                    </a:lnTo>
                    <a:lnTo>
                      <a:pt x="185071" y="33242"/>
                    </a:lnTo>
                    <a:lnTo>
                      <a:pt x="148304" y="0"/>
                    </a:lnTo>
                    <a:lnTo>
                      <a:pt x="123539" y="0"/>
                    </a:lnTo>
                    <a:cubicBezTo>
                      <a:pt x="113824" y="0"/>
                      <a:pt x="103727" y="0"/>
                      <a:pt x="93440" y="190"/>
                    </a:cubicBezTo>
                    <a:cubicBezTo>
                      <a:pt x="83058" y="381"/>
                      <a:pt x="73152" y="381"/>
                      <a:pt x="63532" y="381"/>
                    </a:cubicBezTo>
                    <a:lnTo>
                      <a:pt x="38957" y="381"/>
                    </a:lnTo>
                    <a:lnTo>
                      <a:pt x="0" y="35338"/>
                    </a:lnTo>
                    <a:lnTo>
                      <a:pt x="0" y="136303"/>
                    </a:lnTo>
                    <a:lnTo>
                      <a:pt x="28384" y="163354"/>
                    </a:lnTo>
                    <a:lnTo>
                      <a:pt x="138684" y="163354"/>
                    </a:lnTo>
                    <a:lnTo>
                      <a:pt x="138684" y="238220"/>
                    </a:lnTo>
                    <a:lnTo>
                      <a:pt x="46577" y="238220"/>
                    </a:lnTo>
                    <a:lnTo>
                      <a:pt x="46577" y="212503"/>
                    </a:lnTo>
                    <a:lnTo>
                      <a:pt x="95" y="212503"/>
                    </a:lnTo>
                    <a:lnTo>
                      <a:pt x="95" y="248412"/>
                    </a:lnTo>
                    <a:lnTo>
                      <a:pt x="36005" y="282512"/>
                    </a:lnTo>
                    <a:lnTo>
                      <a:pt x="145447" y="282512"/>
                    </a:lnTo>
                    <a:lnTo>
                      <a:pt x="185357" y="245269"/>
                    </a:lnTo>
                    <a:lnTo>
                      <a:pt x="185357" y="153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 dirty="0"/>
              </a:p>
            </p:txBody>
          </p:sp>
          <p:sp>
            <p:nvSpPr>
              <p:cNvPr id="216" name="Forma libre: forma 215">
                <a:extLst>
                  <a:ext uri="{FF2B5EF4-FFF2-40B4-BE49-F238E27FC236}">
                    <a16:creationId xmlns:a16="http://schemas.microsoft.com/office/drawing/2014/main" id="{FF7F3073-38AB-FF31-3F9A-7C76D926E0F1}"/>
                  </a:ext>
                </a:extLst>
              </p:cNvPr>
              <p:cNvSpPr/>
              <p:nvPr/>
            </p:nvSpPr>
            <p:spPr>
              <a:xfrm>
                <a:off x="5796914" y="3249644"/>
                <a:ext cx="210026" cy="282702"/>
              </a:xfrm>
              <a:custGeom>
                <a:avLst/>
                <a:gdLst>
                  <a:gd name="connsiteX0" fmla="*/ 0 w 210026"/>
                  <a:gd name="connsiteY0" fmla="*/ 0 h 282702"/>
                  <a:gd name="connsiteX1" fmla="*/ 0 w 210026"/>
                  <a:gd name="connsiteY1" fmla="*/ 64294 h 282702"/>
                  <a:gd name="connsiteX2" fmla="*/ 28956 w 210026"/>
                  <a:gd name="connsiteY2" fmla="*/ 64294 h 282702"/>
                  <a:gd name="connsiteX3" fmla="*/ 28956 w 210026"/>
                  <a:gd name="connsiteY3" fmla="*/ 44291 h 282702"/>
                  <a:gd name="connsiteX4" fmla="*/ 82391 w 210026"/>
                  <a:gd name="connsiteY4" fmla="*/ 44291 h 282702"/>
                  <a:gd name="connsiteX5" fmla="*/ 82391 w 210026"/>
                  <a:gd name="connsiteY5" fmla="*/ 243650 h 282702"/>
                  <a:gd name="connsiteX6" fmla="*/ 64294 w 210026"/>
                  <a:gd name="connsiteY6" fmla="*/ 243650 h 282702"/>
                  <a:gd name="connsiteX7" fmla="*/ 64294 w 210026"/>
                  <a:gd name="connsiteY7" fmla="*/ 282702 h 282702"/>
                  <a:gd name="connsiteX8" fmla="*/ 146685 w 210026"/>
                  <a:gd name="connsiteY8" fmla="*/ 282702 h 282702"/>
                  <a:gd name="connsiteX9" fmla="*/ 146685 w 210026"/>
                  <a:gd name="connsiteY9" fmla="*/ 243650 h 282702"/>
                  <a:gd name="connsiteX10" fmla="*/ 128492 w 210026"/>
                  <a:gd name="connsiteY10" fmla="*/ 243650 h 282702"/>
                  <a:gd name="connsiteX11" fmla="*/ 128492 w 210026"/>
                  <a:gd name="connsiteY11" fmla="*/ 44291 h 282702"/>
                  <a:gd name="connsiteX12" fmla="*/ 181642 w 210026"/>
                  <a:gd name="connsiteY12" fmla="*/ 44291 h 282702"/>
                  <a:gd name="connsiteX13" fmla="*/ 181642 w 210026"/>
                  <a:gd name="connsiteY13" fmla="*/ 64294 h 282702"/>
                  <a:gd name="connsiteX14" fmla="*/ 210026 w 210026"/>
                  <a:gd name="connsiteY14" fmla="*/ 64294 h 282702"/>
                  <a:gd name="connsiteX15" fmla="*/ 210026 w 210026"/>
                  <a:gd name="connsiteY15" fmla="*/ 0 h 282702"/>
                  <a:gd name="connsiteX16" fmla="*/ 0 w 210026"/>
                  <a:gd name="connsiteY16" fmla="*/ 0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" h="282702">
                    <a:moveTo>
                      <a:pt x="0" y="0"/>
                    </a:moveTo>
                    <a:lnTo>
                      <a:pt x="0" y="64294"/>
                    </a:lnTo>
                    <a:lnTo>
                      <a:pt x="28956" y="64294"/>
                    </a:lnTo>
                    <a:lnTo>
                      <a:pt x="28956" y="44291"/>
                    </a:lnTo>
                    <a:lnTo>
                      <a:pt x="82391" y="44291"/>
                    </a:lnTo>
                    <a:lnTo>
                      <a:pt x="82391" y="243650"/>
                    </a:lnTo>
                    <a:lnTo>
                      <a:pt x="64294" y="243650"/>
                    </a:lnTo>
                    <a:lnTo>
                      <a:pt x="64294" y="282702"/>
                    </a:lnTo>
                    <a:lnTo>
                      <a:pt x="146685" y="282702"/>
                    </a:lnTo>
                    <a:lnTo>
                      <a:pt x="146685" y="243650"/>
                    </a:lnTo>
                    <a:lnTo>
                      <a:pt x="128492" y="243650"/>
                    </a:lnTo>
                    <a:lnTo>
                      <a:pt x="128492" y="44291"/>
                    </a:lnTo>
                    <a:lnTo>
                      <a:pt x="181642" y="44291"/>
                    </a:lnTo>
                    <a:lnTo>
                      <a:pt x="181642" y="64294"/>
                    </a:lnTo>
                    <a:lnTo>
                      <a:pt x="210026" y="64294"/>
                    </a:lnTo>
                    <a:lnTo>
                      <a:pt x="2100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7" name="Forma libre: forma 216">
                <a:extLst>
                  <a:ext uri="{FF2B5EF4-FFF2-40B4-BE49-F238E27FC236}">
                    <a16:creationId xmlns:a16="http://schemas.microsoft.com/office/drawing/2014/main" id="{18DCA690-F562-D262-473A-62C7569296DC}"/>
                  </a:ext>
                </a:extLst>
              </p:cNvPr>
              <p:cNvSpPr/>
              <p:nvPr/>
            </p:nvSpPr>
            <p:spPr>
              <a:xfrm>
                <a:off x="6067614" y="3250120"/>
                <a:ext cx="193643" cy="282225"/>
              </a:xfrm>
              <a:custGeom>
                <a:avLst/>
                <a:gdLst>
                  <a:gd name="connsiteX0" fmla="*/ 193643 w 193643"/>
                  <a:gd name="connsiteY0" fmla="*/ 193167 h 282225"/>
                  <a:gd name="connsiteX1" fmla="*/ 147066 w 193643"/>
                  <a:gd name="connsiteY1" fmla="*/ 193167 h 282225"/>
                  <a:gd name="connsiteX2" fmla="*/ 147066 w 193643"/>
                  <a:gd name="connsiteY2" fmla="*/ 238316 h 282225"/>
                  <a:gd name="connsiteX3" fmla="*/ 46577 w 193643"/>
                  <a:gd name="connsiteY3" fmla="*/ 238316 h 282225"/>
                  <a:gd name="connsiteX4" fmla="*/ 46577 w 193643"/>
                  <a:gd name="connsiteY4" fmla="*/ 43815 h 282225"/>
                  <a:gd name="connsiteX5" fmla="*/ 147066 w 193643"/>
                  <a:gd name="connsiteY5" fmla="*/ 43815 h 282225"/>
                  <a:gd name="connsiteX6" fmla="*/ 147066 w 193643"/>
                  <a:gd name="connsiteY6" fmla="*/ 87725 h 282225"/>
                  <a:gd name="connsiteX7" fmla="*/ 193643 w 193643"/>
                  <a:gd name="connsiteY7" fmla="*/ 87725 h 282225"/>
                  <a:gd name="connsiteX8" fmla="*/ 193643 w 193643"/>
                  <a:gd name="connsiteY8" fmla="*/ 27051 h 282225"/>
                  <a:gd name="connsiteX9" fmla="*/ 165259 w 193643"/>
                  <a:gd name="connsiteY9" fmla="*/ 0 h 282225"/>
                  <a:gd name="connsiteX10" fmla="*/ 28385 w 193643"/>
                  <a:gd name="connsiteY10" fmla="*/ 0 h 282225"/>
                  <a:gd name="connsiteX11" fmla="*/ 0 w 193643"/>
                  <a:gd name="connsiteY11" fmla="*/ 27051 h 282225"/>
                  <a:gd name="connsiteX12" fmla="*/ 0 w 193643"/>
                  <a:gd name="connsiteY12" fmla="*/ 255175 h 282225"/>
                  <a:gd name="connsiteX13" fmla="*/ 28385 w 193643"/>
                  <a:gd name="connsiteY13" fmla="*/ 282226 h 282225"/>
                  <a:gd name="connsiteX14" fmla="*/ 165259 w 193643"/>
                  <a:gd name="connsiteY14" fmla="*/ 282226 h 282225"/>
                  <a:gd name="connsiteX15" fmla="*/ 193643 w 193643"/>
                  <a:gd name="connsiteY15" fmla="*/ 255175 h 282225"/>
                  <a:gd name="connsiteX16" fmla="*/ 193643 w 193643"/>
                  <a:gd name="connsiteY16" fmla="*/ 193167 h 28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643" h="282225">
                    <a:moveTo>
                      <a:pt x="193643" y="193167"/>
                    </a:moveTo>
                    <a:lnTo>
                      <a:pt x="147066" y="193167"/>
                    </a:lnTo>
                    <a:lnTo>
                      <a:pt x="147066" y="238316"/>
                    </a:lnTo>
                    <a:lnTo>
                      <a:pt x="46577" y="238316"/>
                    </a:lnTo>
                    <a:lnTo>
                      <a:pt x="46577" y="43815"/>
                    </a:lnTo>
                    <a:lnTo>
                      <a:pt x="147066" y="43815"/>
                    </a:lnTo>
                    <a:lnTo>
                      <a:pt x="147066" y="87725"/>
                    </a:lnTo>
                    <a:lnTo>
                      <a:pt x="193643" y="87725"/>
                    </a:lnTo>
                    <a:lnTo>
                      <a:pt x="193643" y="27051"/>
                    </a:lnTo>
                    <a:lnTo>
                      <a:pt x="165259" y="0"/>
                    </a:lnTo>
                    <a:lnTo>
                      <a:pt x="28385" y="0"/>
                    </a:lnTo>
                    <a:lnTo>
                      <a:pt x="0" y="27051"/>
                    </a:lnTo>
                    <a:lnTo>
                      <a:pt x="0" y="255175"/>
                    </a:lnTo>
                    <a:lnTo>
                      <a:pt x="28385" y="282226"/>
                    </a:lnTo>
                    <a:lnTo>
                      <a:pt x="165259" y="282226"/>
                    </a:lnTo>
                    <a:lnTo>
                      <a:pt x="193643" y="255175"/>
                    </a:lnTo>
                    <a:lnTo>
                      <a:pt x="193643" y="1931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8" name="Forma libre: forma 217">
                <a:extLst>
                  <a:ext uri="{FF2B5EF4-FFF2-40B4-BE49-F238E27FC236}">
                    <a16:creationId xmlns:a16="http://schemas.microsoft.com/office/drawing/2014/main" id="{95338B82-8A6B-923C-41F3-07139AC10855}"/>
                  </a:ext>
                </a:extLst>
              </p:cNvPr>
              <p:cNvSpPr/>
              <p:nvPr/>
            </p:nvSpPr>
            <p:spPr>
              <a:xfrm>
                <a:off x="6332981" y="3250120"/>
                <a:ext cx="204216" cy="282130"/>
              </a:xfrm>
              <a:custGeom>
                <a:avLst/>
                <a:gdLst>
                  <a:gd name="connsiteX0" fmla="*/ 191453 w 204216"/>
                  <a:gd name="connsiteY0" fmla="*/ 249460 h 282130"/>
                  <a:gd name="connsiteX1" fmla="*/ 191453 w 204216"/>
                  <a:gd name="connsiteY1" fmla="*/ 193167 h 282130"/>
                  <a:gd name="connsiteX2" fmla="*/ 156877 w 204216"/>
                  <a:gd name="connsiteY2" fmla="*/ 160782 h 282130"/>
                  <a:gd name="connsiteX3" fmla="*/ 191453 w 204216"/>
                  <a:gd name="connsiteY3" fmla="*/ 127159 h 282130"/>
                  <a:gd name="connsiteX4" fmla="*/ 191453 w 204216"/>
                  <a:gd name="connsiteY4" fmla="*/ 27051 h 282130"/>
                  <a:gd name="connsiteX5" fmla="*/ 163068 w 204216"/>
                  <a:gd name="connsiteY5" fmla="*/ 0 h 282130"/>
                  <a:gd name="connsiteX6" fmla="*/ 0 w 204216"/>
                  <a:gd name="connsiteY6" fmla="*/ 0 h 282130"/>
                  <a:gd name="connsiteX7" fmla="*/ 0 w 204216"/>
                  <a:gd name="connsiteY7" fmla="*/ 43815 h 282130"/>
                  <a:gd name="connsiteX8" fmla="*/ 18193 w 204216"/>
                  <a:gd name="connsiteY8" fmla="*/ 43815 h 282130"/>
                  <a:gd name="connsiteX9" fmla="*/ 18193 w 204216"/>
                  <a:gd name="connsiteY9" fmla="*/ 249365 h 282130"/>
                  <a:gd name="connsiteX10" fmla="*/ 0 w 204216"/>
                  <a:gd name="connsiteY10" fmla="*/ 249365 h 282130"/>
                  <a:gd name="connsiteX11" fmla="*/ 0 w 204216"/>
                  <a:gd name="connsiteY11" fmla="*/ 282131 h 282130"/>
                  <a:gd name="connsiteX12" fmla="*/ 82391 w 204216"/>
                  <a:gd name="connsiteY12" fmla="*/ 282131 h 282130"/>
                  <a:gd name="connsiteX13" fmla="*/ 82391 w 204216"/>
                  <a:gd name="connsiteY13" fmla="*/ 249365 h 282130"/>
                  <a:gd name="connsiteX14" fmla="*/ 64199 w 204216"/>
                  <a:gd name="connsiteY14" fmla="*/ 249365 h 282130"/>
                  <a:gd name="connsiteX15" fmla="*/ 64199 w 204216"/>
                  <a:gd name="connsiteY15" fmla="*/ 183356 h 282130"/>
                  <a:gd name="connsiteX16" fmla="*/ 144875 w 204216"/>
                  <a:gd name="connsiteY16" fmla="*/ 183356 h 282130"/>
                  <a:gd name="connsiteX17" fmla="*/ 144875 w 204216"/>
                  <a:gd name="connsiteY17" fmla="*/ 249365 h 282130"/>
                  <a:gd name="connsiteX18" fmla="*/ 130683 w 204216"/>
                  <a:gd name="connsiteY18" fmla="*/ 249365 h 282130"/>
                  <a:gd name="connsiteX19" fmla="*/ 130683 w 204216"/>
                  <a:gd name="connsiteY19" fmla="*/ 282131 h 282130"/>
                  <a:gd name="connsiteX20" fmla="*/ 204216 w 204216"/>
                  <a:gd name="connsiteY20" fmla="*/ 282131 h 282130"/>
                  <a:gd name="connsiteX21" fmla="*/ 204216 w 204216"/>
                  <a:gd name="connsiteY21" fmla="*/ 249365 h 282130"/>
                  <a:gd name="connsiteX22" fmla="*/ 191357 w 204216"/>
                  <a:gd name="connsiteY22" fmla="*/ 249365 h 282130"/>
                  <a:gd name="connsiteX23" fmla="*/ 125444 w 204216"/>
                  <a:gd name="connsiteY23" fmla="*/ 120968 h 282130"/>
                  <a:gd name="connsiteX24" fmla="*/ 83820 w 204216"/>
                  <a:gd name="connsiteY24" fmla="*/ 120968 h 282130"/>
                  <a:gd name="connsiteX25" fmla="*/ 83820 w 204216"/>
                  <a:gd name="connsiteY25" fmla="*/ 62484 h 282130"/>
                  <a:gd name="connsiteX26" fmla="*/ 125444 w 204216"/>
                  <a:gd name="connsiteY26" fmla="*/ 62484 h 282130"/>
                  <a:gd name="connsiteX27" fmla="*/ 125444 w 204216"/>
                  <a:gd name="connsiteY27" fmla="*/ 120968 h 28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4216" h="282130">
                    <a:moveTo>
                      <a:pt x="191453" y="249460"/>
                    </a:moveTo>
                    <a:lnTo>
                      <a:pt x="191453" y="193167"/>
                    </a:lnTo>
                    <a:lnTo>
                      <a:pt x="156877" y="160782"/>
                    </a:lnTo>
                    <a:lnTo>
                      <a:pt x="191453" y="127159"/>
                    </a:lnTo>
                    <a:lnTo>
                      <a:pt x="191453" y="27051"/>
                    </a:lnTo>
                    <a:lnTo>
                      <a:pt x="163068" y="0"/>
                    </a:lnTo>
                    <a:lnTo>
                      <a:pt x="0" y="0"/>
                    </a:lnTo>
                    <a:lnTo>
                      <a:pt x="0" y="43815"/>
                    </a:lnTo>
                    <a:lnTo>
                      <a:pt x="18193" y="43815"/>
                    </a:lnTo>
                    <a:lnTo>
                      <a:pt x="18193" y="249365"/>
                    </a:lnTo>
                    <a:lnTo>
                      <a:pt x="0" y="249365"/>
                    </a:lnTo>
                    <a:lnTo>
                      <a:pt x="0" y="282131"/>
                    </a:lnTo>
                    <a:lnTo>
                      <a:pt x="82391" y="282131"/>
                    </a:lnTo>
                    <a:lnTo>
                      <a:pt x="82391" y="249365"/>
                    </a:lnTo>
                    <a:lnTo>
                      <a:pt x="64199" y="249365"/>
                    </a:lnTo>
                    <a:lnTo>
                      <a:pt x="64199" y="183356"/>
                    </a:lnTo>
                    <a:lnTo>
                      <a:pt x="144875" y="183356"/>
                    </a:lnTo>
                    <a:lnTo>
                      <a:pt x="144875" y="249365"/>
                    </a:lnTo>
                    <a:lnTo>
                      <a:pt x="130683" y="249365"/>
                    </a:lnTo>
                    <a:lnTo>
                      <a:pt x="130683" y="282131"/>
                    </a:lnTo>
                    <a:lnTo>
                      <a:pt x="204216" y="282131"/>
                    </a:lnTo>
                    <a:lnTo>
                      <a:pt x="204216" y="249365"/>
                    </a:lnTo>
                    <a:lnTo>
                      <a:pt x="191357" y="249365"/>
                    </a:lnTo>
                    <a:close/>
                    <a:moveTo>
                      <a:pt x="125444" y="120968"/>
                    </a:moveTo>
                    <a:lnTo>
                      <a:pt x="83820" y="120968"/>
                    </a:lnTo>
                    <a:lnTo>
                      <a:pt x="83820" y="62484"/>
                    </a:lnTo>
                    <a:lnTo>
                      <a:pt x="125444" y="62484"/>
                    </a:lnTo>
                    <a:lnTo>
                      <a:pt x="125444" y="1209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9" name="Forma libre: forma 218">
                <a:extLst>
                  <a:ext uri="{FF2B5EF4-FFF2-40B4-BE49-F238E27FC236}">
                    <a16:creationId xmlns:a16="http://schemas.microsoft.com/office/drawing/2014/main" id="{25923BDB-5260-C595-0E8F-BA7BBA34DE81}"/>
                  </a:ext>
                </a:extLst>
              </p:cNvPr>
              <p:cNvSpPr/>
              <p:nvPr/>
            </p:nvSpPr>
            <p:spPr>
              <a:xfrm>
                <a:off x="5367337" y="3228975"/>
                <a:ext cx="125063" cy="324135"/>
              </a:xfrm>
              <a:custGeom>
                <a:avLst/>
                <a:gdLst>
                  <a:gd name="connsiteX0" fmla="*/ 125063 w 125063"/>
                  <a:gd name="connsiteY0" fmla="*/ 324041 h 324135"/>
                  <a:gd name="connsiteX1" fmla="*/ 0 w 125063"/>
                  <a:gd name="connsiteY1" fmla="*/ 324041 h 324135"/>
                  <a:gd name="connsiteX2" fmla="*/ 0 w 125063"/>
                  <a:gd name="connsiteY2" fmla="*/ 247174 h 324135"/>
                  <a:gd name="connsiteX3" fmla="*/ 17717 w 125063"/>
                  <a:gd name="connsiteY3" fmla="*/ 247174 h 324135"/>
                  <a:gd name="connsiteX4" fmla="*/ 17717 w 125063"/>
                  <a:gd name="connsiteY4" fmla="*/ 76867 h 324135"/>
                  <a:gd name="connsiteX5" fmla="*/ 0 w 125063"/>
                  <a:gd name="connsiteY5" fmla="*/ 76867 h 324135"/>
                  <a:gd name="connsiteX6" fmla="*/ 0 w 125063"/>
                  <a:gd name="connsiteY6" fmla="*/ 0 h 324135"/>
                  <a:gd name="connsiteX7" fmla="*/ 125063 w 125063"/>
                  <a:gd name="connsiteY7" fmla="*/ 0 h 324135"/>
                  <a:gd name="connsiteX8" fmla="*/ 125063 w 125063"/>
                  <a:gd name="connsiteY8" fmla="*/ 76867 h 324135"/>
                  <a:gd name="connsiteX9" fmla="*/ 107347 w 125063"/>
                  <a:gd name="connsiteY9" fmla="*/ 76867 h 324135"/>
                  <a:gd name="connsiteX10" fmla="*/ 107347 w 125063"/>
                  <a:gd name="connsiteY10" fmla="*/ 247269 h 324135"/>
                  <a:gd name="connsiteX11" fmla="*/ 125063 w 125063"/>
                  <a:gd name="connsiteY11" fmla="*/ 247269 h 324135"/>
                  <a:gd name="connsiteX12" fmla="*/ 125063 w 125063"/>
                  <a:gd name="connsiteY12" fmla="*/ 324136 h 324135"/>
                  <a:gd name="connsiteX13" fmla="*/ 4191 w 125063"/>
                  <a:gd name="connsiteY13" fmla="*/ 319850 h 324135"/>
                  <a:gd name="connsiteX14" fmla="*/ 120968 w 125063"/>
                  <a:gd name="connsiteY14" fmla="*/ 319850 h 324135"/>
                  <a:gd name="connsiteX15" fmla="*/ 120968 w 125063"/>
                  <a:gd name="connsiteY15" fmla="*/ 251365 h 324135"/>
                  <a:gd name="connsiteX16" fmla="*/ 103251 w 125063"/>
                  <a:gd name="connsiteY16" fmla="*/ 251365 h 324135"/>
                  <a:gd name="connsiteX17" fmla="*/ 103251 w 125063"/>
                  <a:gd name="connsiteY17" fmla="*/ 72676 h 324135"/>
                  <a:gd name="connsiteX18" fmla="*/ 120968 w 125063"/>
                  <a:gd name="connsiteY18" fmla="*/ 72676 h 324135"/>
                  <a:gd name="connsiteX19" fmla="*/ 120968 w 125063"/>
                  <a:gd name="connsiteY19" fmla="*/ 4191 h 324135"/>
                  <a:gd name="connsiteX20" fmla="*/ 4191 w 125063"/>
                  <a:gd name="connsiteY20" fmla="*/ 4191 h 324135"/>
                  <a:gd name="connsiteX21" fmla="*/ 4191 w 125063"/>
                  <a:gd name="connsiteY21" fmla="*/ 72676 h 324135"/>
                  <a:gd name="connsiteX22" fmla="*/ 21908 w 125063"/>
                  <a:gd name="connsiteY22" fmla="*/ 72676 h 324135"/>
                  <a:gd name="connsiteX23" fmla="*/ 21908 w 125063"/>
                  <a:gd name="connsiteY23" fmla="*/ 251365 h 324135"/>
                  <a:gd name="connsiteX24" fmla="*/ 4191 w 125063"/>
                  <a:gd name="connsiteY24" fmla="*/ 251365 h 324135"/>
                  <a:gd name="connsiteX25" fmla="*/ 4191 w 125063"/>
                  <a:gd name="connsiteY25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5063" h="324135">
                    <a:moveTo>
                      <a:pt x="125063" y="324041"/>
                    </a:moveTo>
                    <a:lnTo>
                      <a:pt x="0" y="324041"/>
                    </a:lnTo>
                    <a:lnTo>
                      <a:pt x="0" y="247174"/>
                    </a:lnTo>
                    <a:lnTo>
                      <a:pt x="17717" y="247174"/>
                    </a:lnTo>
                    <a:lnTo>
                      <a:pt x="17717" y="76867"/>
                    </a:lnTo>
                    <a:lnTo>
                      <a:pt x="0" y="76867"/>
                    </a:lnTo>
                    <a:lnTo>
                      <a:pt x="0" y="0"/>
                    </a:lnTo>
                    <a:lnTo>
                      <a:pt x="125063" y="0"/>
                    </a:lnTo>
                    <a:lnTo>
                      <a:pt x="125063" y="76867"/>
                    </a:lnTo>
                    <a:lnTo>
                      <a:pt x="107347" y="76867"/>
                    </a:lnTo>
                    <a:lnTo>
                      <a:pt x="107347" y="247269"/>
                    </a:lnTo>
                    <a:lnTo>
                      <a:pt x="125063" y="247269"/>
                    </a:lnTo>
                    <a:lnTo>
                      <a:pt x="125063" y="324136"/>
                    </a:lnTo>
                    <a:close/>
                    <a:moveTo>
                      <a:pt x="4191" y="319850"/>
                    </a:moveTo>
                    <a:lnTo>
                      <a:pt x="120968" y="319850"/>
                    </a:lnTo>
                    <a:lnTo>
                      <a:pt x="120968" y="251365"/>
                    </a:lnTo>
                    <a:lnTo>
                      <a:pt x="103251" y="251365"/>
                    </a:lnTo>
                    <a:lnTo>
                      <a:pt x="103251" y="72676"/>
                    </a:lnTo>
                    <a:lnTo>
                      <a:pt x="120968" y="72676"/>
                    </a:lnTo>
                    <a:lnTo>
                      <a:pt x="120968" y="4191"/>
                    </a:lnTo>
                    <a:lnTo>
                      <a:pt x="4191" y="4191"/>
                    </a:lnTo>
                    <a:lnTo>
                      <a:pt x="4191" y="72676"/>
                    </a:lnTo>
                    <a:lnTo>
                      <a:pt x="21908" y="72676"/>
                    </a:lnTo>
                    <a:lnTo>
                      <a:pt x="21908" y="251365"/>
                    </a:lnTo>
                    <a:lnTo>
                      <a:pt x="4191" y="251365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0" name="Forma libre: forma 219">
                <a:extLst>
                  <a:ext uri="{FF2B5EF4-FFF2-40B4-BE49-F238E27FC236}">
                    <a16:creationId xmlns:a16="http://schemas.microsoft.com/office/drawing/2014/main" id="{586F8B67-17E9-F495-F286-3DCD489A4ED6}"/>
                  </a:ext>
                </a:extLst>
              </p:cNvPr>
              <p:cNvSpPr/>
              <p:nvPr/>
            </p:nvSpPr>
            <p:spPr>
              <a:xfrm>
                <a:off x="5520975" y="3228975"/>
                <a:ext cx="228600" cy="324135"/>
              </a:xfrm>
              <a:custGeom>
                <a:avLst/>
                <a:gdLst>
                  <a:gd name="connsiteX0" fmla="*/ 176213 w 228600"/>
                  <a:gd name="connsiteY0" fmla="*/ 324041 h 324135"/>
                  <a:gd name="connsiteX1" fmla="*/ 48292 w 228600"/>
                  <a:gd name="connsiteY1" fmla="*/ 324041 h 324135"/>
                  <a:gd name="connsiteX2" fmla="*/ 95 w 228600"/>
                  <a:gd name="connsiteY2" fmla="*/ 278130 h 324135"/>
                  <a:gd name="connsiteX3" fmla="*/ 95 w 228600"/>
                  <a:gd name="connsiteY3" fmla="*/ 212693 h 324135"/>
                  <a:gd name="connsiteX4" fmla="*/ 89726 w 228600"/>
                  <a:gd name="connsiteY4" fmla="*/ 212693 h 324135"/>
                  <a:gd name="connsiteX5" fmla="*/ 89726 w 228600"/>
                  <a:gd name="connsiteY5" fmla="*/ 238411 h 324135"/>
                  <a:gd name="connsiteX6" fmla="*/ 138684 w 228600"/>
                  <a:gd name="connsiteY6" fmla="*/ 238411 h 324135"/>
                  <a:gd name="connsiteX7" fmla="*/ 138684 w 228600"/>
                  <a:gd name="connsiteY7" fmla="*/ 204883 h 324135"/>
                  <a:gd name="connsiteX8" fmla="*/ 40672 w 228600"/>
                  <a:gd name="connsiteY8" fmla="*/ 204883 h 324135"/>
                  <a:gd name="connsiteX9" fmla="*/ 0 w 228600"/>
                  <a:gd name="connsiteY9" fmla="*/ 166021 h 324135"/>
                  <a:gd name="connsiteX10" fmla="*/ 0 w 228600"/>
                  <a:gd name="connsiteY10" fmla="*/ 47244 h 324135"/>
                  <a:gd name="connsiteX11" fmla="*/ 51435 w 228600"/>
                  <a:gd name="connsiteY11" fmla="*/ 476 h 324135"/>
                  <a:gd name="connsiteX12" fmla="*/ 179356 w 228600"/>
                  <a:gd name="connsiteY12" fmla="*/ 0 h 324135"/>
                  <a:gd name="connsiteX13" fmla="*/ 228505 w 228600"/>
                  <a:gd name="connsiteY13" fmla="*/ 45053 h 324135"/>
                  <a:gd name="connsiteX14" fmla="*/ 228505 w 228600"/>
                  <a:gd name="connsiteY14" fmla="*/ 110966 h 324135"/>
                  <a:gd name="connsiteX15" fmla="*/ 138875 w 228600"/>
                  <a:gd name="connsiteY15" fmla="*/ 110966 h 324135"/>
                  <a:gd name="connsiteX16" fmla="*/ 138875 w 228600"/>
                  <a:gd name="connsiteY16" fmla="*/ 85725 h 324135"/>
                  <a:gd name="connsiteX17" fmla="*/ 89916 w 228600"/>
                  <a:gd name="connsiteY17" fmla="*/ 85725 h 324135"/>
                  <a:gd name="connsiteX18" fmla="*/ 89916 w 228600"/>
                  <a:gd name="connsiteY18" fmla="*/ 119253 h 324135"/>
                  <a:gd name="connsiteX19" fmla="*/ 179927 w 228600"/>
                  <a:gd name="connsiteY19" fmla="*/ 119253 h 324135"/>
                  <a:gd name="connsiteX20" fmla="*/ 228600 w 228600"/>
                  <a:gd name="connsiteY20" fmla="*/ 165640 h 324135"/>
                  <a:gd name="connsiteX21" fmla="*/ 228600 w 228600"/>
                  <a:gd name="connsiteY21" fmla="*/ 275082 h 324135"/>
                  <a:gd name="connsiteX22" fmla="*/ 176403 w 228600"/>
                  <a:gd name="connsiteY22" fmla="*/ 324136 h 324135"/>
                  <a:gd name="connsiteX23" fmla="*/ 50006 w 228600"/>
                  <a:gd name="connsiteY23" fmla="*/ 319850 h 324135"/>
                  <a:gd name="connsiteX24" fmla="*/ 174593 w 228600"/>
                  <a:gd name="connsiteY24" fmla="*/ 319850 h 324135"/>
                  <a:gd name="connsiteX25" fmla="*/ 224314 w 228600"/>
                  <a:gd name="connsiteY25" fmla="*/ 273177 h 324135"/>
                  <a:gd name="connsiteX26" fmla="*/ 224314 w 228600"/>
                  <a:gd name="connsiteY26" fmla="*/ 167354 h 324135"/>
                  <a:gd name="connsiteX27" fmla="*/ 178118 w 228600"/>
                  <a:gd name="connsiteY27" fmla="*/ 123349 h 324135"/>
                  <a:gd name="connsiteX28" fmla="*/ 85630 w 228600"/>
                  <a:gd name="connsiteY28" fmla="*/ 123349 h 324135"/>
                  <a:gd name="connsiteX29" fmla="*/ 85630 w 228600"/>
                  <a:gd name="connsiteY29" fmla="*/ 81534 h 324135"/>
                  <a:gd name="connsiteX30" fmla="*/ 142970 w 228600"/>
                  <a:gd name="connsiteY30" fmla="*/ 81534 h 324135"/>
                  <a:gd name="connsiteX31" fmla="*/ 142970 w 228600"/>
                  <a:gd name="connsiteY31" fmla="*/ 106775 h 324135"/>
                  <a:gd name="connsiteX32" fmla="*/ 224314 w 228600"/>
                  <a:gd name="connsiteY32" fmla="*/ 106775 h 324135"/>
                  <a:gd name="connsiteX33" fmla="*/ 224314 w 228600"/>
                  <a:gd name="connsiteY33" fmla="*/ 46863 h 324135"/>
                  <a:gd name="connsiteX34" fmla="*/ 177737 w 228600"/>
                  <a:gd name="connsiteY34" fmla="*/ 4191 h 324135"/>
                  <a:gd name="connsiteX35" fmla="*/ 53054 w 228600"/>
                  <a:gd name="connsiteY35" fmla="*/ 4667 h 324135"/>
                  <a:gd name="connsiteX36" fmla="*/ 4286 w 228600"/>
                  <a:gd name="connsiteY36" fmla="*/ 49149 h 324135"/>
                  <a:gd name="connsiteX37" fmla="*/ 4286 w 228600"/>
                  <a:gd name="connsiteY37" fmla="*/ 164306 h 324135"/>
                  <a:gd name="connsiteX38" fmla="*/ 42482 w 228600"/>
                  <a:gd name="connsiteY38" fmla="*/ 200787 h 324135"/>
                  <a:gd name="connsiteX39" fmla="*/ 142970 w 228600"/>
                  <a:gd name="connsiteY39" fmla="*/ 200787 h 324135"/>
                  <a:gd name="connsiteX40" fmla="*/ 142970 w 228600"/>
                  <a:gd name="connsiteY40" fmla="*/ 242602 h 324135"/>
                  <a:gd name="connsiteX41" fmla="*/ 85630 w 228600"/>
                  <a:gd name="connsiteY41" fmla="*/ 242602 h 324135"/>
                  <a:gd name="connsiteX42" fmla="*/ 85630 w 228600"/>
                  <a:gd name="connsiteY42" fmla="*/ 216884 h 324135"/>
                  <a:gd name="connsiteX43" fmla="*/ 4286 w 228600"/>
                  <a:gd name="connsiteY43" fmla="*/ 216884 h 324135"/>
                  <a:gd name="connsiteX44" fmla="*/ 4286 w 228600"/>
                  <a:gd name="connsiteY44" fmla="*/ 276416 h 324135"/>
                  <a:gd name="connsiteX45" fmla="*/ 50006 w 228600"/>
                  <a:gd name="connsiteY45" fmla="*/ 319945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8600" h="324135">
                    <a:moveTo>
                      <a:pt x="176213" y="324041"/>
                    </a:moveTo>
                    <a:lnTo>
                      <a:pt x="48292" y="324041"/>
                    </a:lnTo>
                    <a:lnTo>
                      <a:pt x="95" y="278130"/>
                    </a:lnTo>
                    <a:lnTo>
                      <a:pt x="95" y="212693"/>
                    </a:lnTo>
                    <a:lnTo>
                      <a:pt x="89726" y="212693"/>
                    </a:lnTo>
                    <a:lnTo>
                      <a:pt x="89726" y="238411"/>
                    </a:lnTo>
                    <a:lnTo>
                      <a:pt x="138684" y="238411"/>
                    </a:lnTo>
                    <a:lnTo>
                      <a:pt x="138684" y="204883"/>
                    </a:lnTo>
                    <a:lnTo>
                      <a:pt x="40672" y="204883"/>
                    </a:lnTo>
                    <a:lnTo>
                      <a:pt x="0" y="166021"/>
                    </a:lnTo>
                    <a:lnTo>
                      <a:pt x="0" y="47244"/>
                    </a:lnTo>
                    <a:lnTo>
                      <a:pt x="51435" y="476"/>
                    </a:lnTo>
                    <a:lnTo>
                      <a:pt x="179356" y="0"/>
                    </a:lnTo>
                    <a:lnTo>
                      <a:pt x="228505" y="45053"/>
                    </a:lnTo>
                    <a:lnTo>
                      <a:pt x="228505" y="110966"/>
                    </a:lnTo>
                    <a:lnTo>
                      <a:pt x="138875" y="110966"/>
                    </a:lnTo>
                    <a:lnTo>
                      <a:pt x="138875" y="85725"/>
                    </a:lnTo>
                    <a:lnTo>
                      <a:pt x="89916" y="85725"/>
                    </a:lnTo>
                    <a:lnTo>
                      <a:pt x="89916" y="119253"/>
                    </a:lnTo>
                    <a:lnTo>
                      <a:pt x="179927" y="119253"/>
                    </a:lnTo>
                    <a:lnTo>
                      <a:pt x="228600" y="165640"/>
                    </a:lnTo>
                    <a:lnTo>
                      <a:pt x="228600" y="275082"/>
                    </a:lnTo>
                    <a:lnTo>
                      <a:pt x="176403" y="324136"/>
                    </a:lnTo>
                    <a:close/>
                    <a:moveTo>
                      <a:pt x="50006" y="319850"/>
                    </a:moveTo>
                    <a:lnTo>
                      <a:pt x="174593" y="319850"/>
                    </a:lnTo>
                    <a:lnTo>
                      <a:pt x="224314" y="273177"/>
                    </a:lnTo>
                    <a:lnTo>
                      <a:pt x="224314" y="167354"/>
                    </a:lnTo>
                    <a:lnTo>
                      <a:pt x="178118" y="123349"/>
                    </a:lnTo>
                    <a:lnTo>
                      <a:pt x="85630" y="123349"/>
                    </a:lnTo>
                    <a:lnTo>
                      <a:pt x="85630" y="81534"/>
                    </a:lnTo>
                    <a:lnTo>
                      <a:pt x="142970" y="81534"/>
                    </a:lnTo>
                    <a:lnTo>
                      <a:pt x="142970" y="106775"/>
                    </a:lnTo>
                    <a:lnTo>
                      <a:pt x="224314" y="106775"/>
                    </a:lnTo>
                    <a:lnTo>
                      <a:pt x="224314" y="46863"/>
                    </a:lnTo>
                    <a:lnTo>
                      <a:pt x="177737" y="4191"/>
                    </a:lnTo>
                    <a:lnTo>
                      <a:pt x="53054" y="4667"/>
                    </a:lnTo>
                    <a:lnTo>
                      <a:pt x="4286" y="49149"/>
                    </a:lnTo>
                    <a:lnTo>
                      <a:pt x="4286" y="164306"/>
                    </a:lnTo>
                    <a:lnTo>
                      <a:pt x="42482" y="200787"/>
                    </a:lnTo>
                    <a:lnTo>
                      <a:pt x="142970" y="200787"/>
                    </a:lnTo>
                    <a:lnTo>
                      <a:pt x="142970" y="242602"/>
                    </a:lnTo>
                    <a:lnTo>
                      <a:pt x="85630" y="242602"/>
                    </a:lnTo>
                    <a:lnTo>
                      <a:pt x="85630" y="216884"/>
                    </a:lnTo>
                    <a:lnTo>
                      <a:pt x="4286" y="216884"/>
                    </a:lnTo>
                    <a:lnTo>
                      <a:pt x="4286" y="276416"/>
                    </a:lnTo>
                    <a:lnTo>
                      <a:pt x="50006" y="3199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1" name="Forma libre: forma 220">
                <a:extLst>
                  <a:ext uri="{FF2B5EF4-FFF2-40B4-BE49-F238E27FC236}">
                    <a16:creationId xmlns:a16="http://schemas.microsoft.com/office/drawing/2014/main" id="{3B719A60-5586-B78F-087E-A05ACFACFF32}"/>
                  </a:ext>
                </a:extLst>
              </p:cNvPr>
              <p:cNvSpPr/>
              <p:nvPr/>
            </p:nvSpPr>
            <p:spPr>
              <a:xfrm>
                <a:off x="5775388" y="3228975"/>
                <a:ext cx="253174" cy="324135"/>
              </a:xfrm>
              <a:custGeom>
                <a:avLst/>
                <a:gdLst>
                  <a:gd name="connsiteX0" fmla="*/ 189738 w 253174"/>
                  <a:gd name="connsiteY0" fmla="*/ 324041 h 324135"/>
                  <a:gd name="connsiteX1" fmla="*/ 64199 w 253174"/>
                  <a:gd name="connsiteY1" fmla="*/ 324041 h 324135"/>
                  <a:gd name="connsiteX2" fmla="*/ 64199 w 253174"/>
                  <a:gd name="connsiteY2" fmla="*/ 243650 h 324135"/>
                  <a:gd name="connsiteX3" fmla="*/ 82391 w 253174"/>
                  <a:gd name="connsiteY3" fmla="*/ 243650 h 324135"/>
                  <a:gd name="connsiteX4" fmla="*/ 82391 w 253174"/>
                  <a:gd name="connsiteY4" fmla="*/ 81725 h 324135"/>
                  <a:gd name="connsiteX5" fmla="*/ 72390 w 253174"/>
                  <a:gd name="connsiteY5" fmla="*/ 81725 h 324135"/>
                  <a:gd name="connsiteX6" fmla="*/ 72390 w 253174"/>
                  <a:gd name="connsiteY6" fmla="*/ 105632 h 324135"/>
                  <a:gd name="connsiteX7" fmla="*/ 0 w 253174"/>
                  <a:gd name="connsiteY7" fmla="*/ 105632 h 324135"/>
                  <a:gd name="connsiteX8" fmla="*/ 0 w 253174"/>
                  <a:gd name="connsiteY8" fmla="*/ 0 h 324135"/>
                  <a:gd name="connsiteX9" fmla="*/ 253174 w 253174"/>
                  <a:gd name="connsiteY9" fmla="*/ 0 h 324135"/>
                  <a:gd name="connsiteX10" fmla="*/ 253174 w 253174"/>
                  <a:gd name="connsiteY10" fmla="*/ 105632 h 324135"/>
                  <a:gd name="connsiteX11" fmla="*/ 181642 w 253174"/>
                  <a:gd name="connsiteY11" fmla="*/ 105632 h 324135"/>
                  <a:gd name="connsiteX12" fmla="*/ 181642 w 253174"/>
                  <a:gd name="connsiteY12" fmla="*/ 81725 h 324135"/>
                  <a:gd name="connsiteX13" fmla="*/ 171641 w 253174"/>
                  <a:gd name="connsiteY13" fmla="*/ 81725 h 324135"/>
                  <a:gd name="connsiteX14" fmla="*/ 171641 w 253174"/>
                  <a:gd name="connsiteY14" fmla="*/ 243745 h 324135"/>
                  <a:gd name="connsiteX15" fmla="*/ 189833 w 253174"/>
                  <a:gd name="connsiteY15" fmla="*/ 243745 h 324135"/>
                  <a:gd name="connsiteX16" fmla="*/ 189833 w 253174"/>
                  <a:gd name="connsiteY16" fmla="*/ 324136 h 324135"/>
                  <a:gd name="connsiteX17" fmla="*/ 68390 w 253174"/>
                  <a:gd name="connsiteY17" fmla="*/ 319850 h 324135"/>
                  <a:gd name="connsiteX18" fmla="*/ 185642 w 253174"/>
                  <a:gd name="connsiteY18" fmla="*/ 319850 h 324135"/>
                  <a:gd name="connsiteX19" fmla="*/ 185642 w 253174"/>
                  <a:gd name="connsiteY19" fmla="*/ 247841 h 324135"/>
                  <a:gd name="connsiteX20" fmla="*/ 167449 w 253174"/>
                  <a:gd name="connsiteY20" fmla="*/ 247841 h 324135"/>
                  <a:gd name="connsiteX21" fmla="*/ 167449 w 253174"/>
                  <a:gd name="connsiteY21" fmla="*/ 77534 h 324135"/>
                  <a:gd name="connsiteX22" fmla="*/ 185833 w 253174"/>
                  <a:gd name="connsiteY22" fmla="*/ 77534 h 324135"/>
                  <a:gd name="connsiteX23" fmla="*/ 185833 w 253174"/>
                  <a:gd name="connsiteY23" fmla="*/ 101441 h 324135"/>
                  <a:gd name="connsiteX24" fmla="*/ 248984 w 253174"/>
                  <a:gd name="connsiteY24" fmla="*/ 101441 h 324135"/>
                  <a:gd name="connsiteX25" fmla="*/ 248984 w 253174"/>
                  <a:gd name="connsiteY25" fmla="*/ 4191 h 324135"/>
                  <a:gd name="connsiteX26" fmla="*/ 4191 w 253174"/>
                  <a:gd name="connsiteY26" fmla="*/ 4191 h 324135"/>
                  <a:gd name="connsiteX27" fmla="*/ 4191 w 253174"/>
                  <a:gd name="connsiteY27" fmla="*/ 101441 h 324135"/>
                  <a:gd name="connsiteX28" fmla="*/ 68294 w 253174"/>
                  <a:gd name="connsiteY28" fmla="*/ 101441 h 324135"/>
                  <a:gd name="connsiteX29" fmla="*/ 68294 w 253174"/>
                  <a:gd name="connsiteY29" fmla="*/ 77534 h 324135"/>
                  <a:gd name="connsiteX30" fmla="*/ 86677 w 253174"/>
                  <a:gd name="connsiteY30" fmla="*/ 77534 h 324135"/>
                  <a:gd name="connsiteX31" fmla="*/ 86677 w 253174"/>
                  <a:gd name="connsiteY31" fmla="*/ 247841 h 324135"/>
                  <a:gd name="connsiteX32" fmla="*/ 68485 w 253174"/>
                  <a:gd name="connsiteY32" fmla="*/ 247841 h 324135"/>
                  <a:gd name="connsiteX33" fmla="*/ 68485 w 253174"/>
                  <a:gd name="connsiteY33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3174" h="324135">
                    <a:moveTo>
                      <a:pt x="189738" y="324041"/>
                    </a:moveTo>
                    <a:lnTo>
                      <a:pt x="64199" y="324041"/>
                    </a:lnTo>
                    <a:lnTo>
                      <a:pt x="64199" y="243650"/>
                    </a:lnTo>
                    <a:lnTo>
                      <a:pt x="82391" y="243650"/>
                    </a:lnTo>
                    <a:lnTo>
                      <a:pt x="82391" y="81725"/>
                    </a:lnTo>
                    <a:lnTo>
                      <a:pt x="72390" y="81725"/>
                    </a:lnTo>
                    <a:lnTo>
                      <a:pt x="72390" y="105632"/>
                    </a:lnTo>
                    <a:lnTo>
                      <a:pt x="0" y="105632"/>
                    </a:lnTo>
                    <a:lnTo>
                      <a:pt x="0" y="0"/>
                    </a:lnTo>
                    <a:lnTo>
                      <a:pt x="253174" y="0"/>
                    </a:lnTo>
                    <a:lnTo>
                      <a:pt x="253174" y="105632"/>
                    </a:lnTo>
                    <a:lnTo>
                      <a:pt x="181642" y="105632"/>
                    </a:lnTo>
                    <a:lnTo>
                      <a:pt x="181642" y="81725"/>
                    </a:lnTo>
                    <a:lnTo>
                      <a:pt x="171641" y="81725"/>
                    </a:lnTo>
                    <a:lnTo>
                      <a:pt x="171641" y="243745"/>
                    </a:lnTo>
                    <a:lnTo>
                      <a:pt x="189833" y="243745"/>
                    </a:lnTo>
                    <a:lnTo>
                      <a:pt x="189833" y="324136"/>
                    </a:lnTo>
                    <a:close/>
                    <a:moveTo>
                      <a:pt x="68390" y="319850"/>
                    </a:moveTo>
                    <a:lnTo>
                      <a:pt x="185642" y="319850"/>
                    </a:lnTo>
                    <a:lnTo>
                      <a:pt x="185642" y="247841"/>
                    </a:lnTo>
                    <a:lnTo>
                      <a:pt x="167449" y="247841"/>
                    </a:lnTo>
                    <a:lnTo>
                      <a:pt x="167449" y="77534"/>
                    </a:lnTo>
                    <a:lnTo>
                      <a:pt x="185833" y="77534"/>
                    </a:lnTo>
                    <a:lnTo>
                      <a:pt x="185833" y="101441"/>
                    </a:lnTo>
                    <a:lnTo>
                      <a:pt x="248984" y="101441"/>
                    </a:lnTo>
                    <a:lnTo>
                      <a:pt x="248984" y="4191"/>
                    </a:lnTo>
                    <a:lnTo>
                      <a:pt x="4191" y="4191"/>
                    </a:lnTo>
                    <a:lnTo>
                      <a:pt x="4191" y="101441"/>
                    </a:lnTo>
                    <a:lnTo>
                      <a:pt x="68294" y="101441"/>
                    </a:lnTo>
                    <a:lnTo>
                      <a:pt x="68294" y="77534"/>
                    </a:lnTo>
                    <a:lnTo>
                      <a:pt x="86677" y="77534"/>
                    </a:lnTo>
                    <a:lnTo>
                      <a:pt x="86677" y="247841"/>
                    </a:lnTo>
                    <a:lnTo>
                      <a:pt x="68485" y="247841"/>
                    </a:lnTo>
                    <a:lnTo>
                      <a:pt x="68485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2" name="Forma libre: forma 221">
                <a:extLst>
                  <a:ext uri="{FF2B5EF4-FFF2-40B4-BE49-F238E27FC236}">
                    <a16:creationId xmlns:a16="http://schemas.microsoft.com/office/drawing/2014/main" id="{B6F61084-D923-D05A-BBF6-57571D3E482E}"/>
                  </a:ext>
                </a:extLst>
              </p:cNvPr>
              <p:cNvSpPr/>
              <p:nvPr/>
            </p:nvSpPr>
            <p:spPr>
              <a:xfrm>
                <a:off x="6045993" y="3229451"/>
                <a:ext cx="236886" cy="323659"/>
              </a:xfrm>
              <a:custGeom>
                <a:avLst/>
                <a:gdLst>
                  <a:gd name="connsiteX0" fmla="*/ 195644 w 236886"/>
                  <a:gd name="connsiteY0" fmla="*/ 323564 h 323659"/>
                  <a:gd name="connsiteX1" fmla="*/ 40672 w 236886"/>
                  <a:gd name="connsiteY1" fmla="*/ 323564 h 323659"/>
                  <a:gd name="connsiteX2" fmla="*/ 0 w 236886"/>
                  <a:gd name="connsiteY2" fmla="*/ 284702 h 323659"/>
                  <a:gd name="connsiteX3" fmla="*/ 0 w 236886"/>
                  <a:gd name="connsiteY3" fmla="*/ 38862 h 323659"/>
                  <a:gd name="connsiteX4" fmla="*/ 40767 w 236886"/>
                  <a:gd name="connsiteY4" fmla="*/ 0 h 323659"/>
                  <a:gd name="connsiteX5" fmla="*/ 195739 w 236886"/>
                  <a:gd name="connsiteY5" fmla="*/ 0 h 323659"/>
                  <a:gd name="connsiteX6" fmla="*/ 236887 w 236886"/>
                  <a:gd name="connsiteY6" fmla="*/ 38862 h 323659"/>
                  <a:gd name="connsiteX7" fmla="*/ 236887 w 236886"/>
                  <a:gd name="connsiteY7" fmla="*/ 129159 h 323659"/>
                  <a:gd name="connsiteX8" fmla="*/ 147256 w 236886"/>
                  <a:gd name="connsiteY8" fmla="*/ 129159 h 323659"/>
                  <a:gd name="connsiteX9" fmla="*/ 147256 w 236886"/>
                  <a:gd name="connsiteY9" fmla="*/ 85344 h 323659"/>
                  <a:gd name="connsiteX10" fmla="*/ 89821 w 236886"/>
                  <a:gd name="connsiteY10" fmla="*/ 85344 h 323659"/>
                  <a:gd name="connsiteX11" fmla="*/ 89821 w 236886"/>
                  <a:gd name="connsiteY11" fmla="*/ 238411 h 323659"/>
                  <a:gd name="connsiteX12" fmla="*/ 147256 w 236886"/>
                  <a:gd name="connsiteY12" fmla="*/ 238411 h 323659"/>
                  <a:gd name="connsiteX13" fmla="*/ 147256 w 236886"/>
                  <a:gd name="connsiteY13" fmla="*/ 193262 h 323659"/>
                  <a:gd name="connsiteX14" fmla="*/ 236887 w 236886"/>
                  <a:gd name="connsiteY14" fmla="*/ 193262 h 323659"/>
                  <a:gd name="connsiteX15" fmla="*/ 236887 w 236886"/>
                  <a:gd name="connsiteY15" fmla="*/ 284798 h 323659"/>
                  <a:gd name="connsiteX16" fmla="*/ 195739 w 236886"/>
                  <a:gd name="connsiteY16" fmla="*/ 323660 h 323659"/>
                  <a:gd name="connsiteX17" fmla="*/ 42386 w 236886"/>
                  <a:gd name="connsiteY17" fmla="*/ 319373 h 323659"/>
                  <a:gd name="connsiteX18" fmla="*/ 194024 w 236886"/>
                  <a:gd name="connsiteY18" fmla="*/ 319373 h 323659"/>
                  <a:gd name="connsiteX19" fmla="*/ 232600 w 236886"/>
                  <a:gd name="connsiteY19" fmla="*/ 282893 h 323659"/>
                  <a:gd name="connsiteX20" fmla="*/ 232600 w 236886"/>
                  <a:gd name="connsiteY20" fmla="*/ 197263 h 323659"/>
                  <a:gd name="connsiteX21" fmla="*/ 151257 w 236886"/>
                  <a:gd name="connsiteY21" fmla="*/ 197263 h 323659"/>
                  <a:gd name="connsiteX22" fmla="*/ 151257 w 236886"/>
                  <a:gd name="connsiteY22" fmla="*/ 242411 h 323659"/>
                  <a:gd name="connsiteX23" fmla="*/ 85535 w 236886"/>
                  <a:gd name="connsiteY23" fmla="*/ 242411 h 323659"/>
                  <a:gd name="connsiteX24" fmla="*/ 85535 w 236886"/>
                  <a:gd name="connsiteY24" fmla="*/ 81058 h 323659"/>
                  <a:gd name="connsiteX25" fmla="*/ 151257 w 236886"/>
                  <a:gd name="connsiteY25" fmla="*/ 81058 h 323659"/>
                  <a:gd name="connsiteX26" fmla="*/ 151257 w 236886"/>
                  <a:gd name="connsiteY26" fmla="*/ 124873 h 323659"/>
                  <a:gd name="connsiteX27" fmla="*/ 232600 w 236886"/>
                  <a:gd name="connsiteY27" fmla="*/ 124873 h 323659"/>
                  <a:gd name="connsiteX28" fmla="*/ 232600 w 236886"/>
                  <a:gd name="connsiteY28" fmla="*/ 40577 h 323659"/>
                  <a:gd name="connsiteX29" fmla="*/ 194024 w 236886"/>
                  <a:gd name="connsiteY29" fmla="*/ 4096 h 323659"/>
                  <a:gd name="connsiteX30" fmla="*/ 42386 w 236886"/>
                  <a:gd name="connsiteY30" fmla="*/ 4096 h 323659"/>
                  <a:gd name="connsiteX31" fmla="*/ 4191 w 236886"/>
                  <a:gd name="connsiteY31" fmla="*/ 40577 h 323659"/>
                  <a:gd name="connsiteX32" fmla="*/ 4191 w 236886"/>
                  <a:gd name="connsiteY32" fmla="*/ 282893 h 323659"/>
                  <a:gd name="connsiteX33" fmla="*/ 42386 w 236886"/>
                  <a:gd name="connsiteY33" fmla="*/ 319373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6886" h="323659">
                    <a:moveTo>
                      <a:pt x="195644" y="323564"/>
                    </a:moveTo>
                    <a:lnTo>
                      <a:pt x="40672" y="323564"/>
                    </a:lnTo>
                    <a:lnTo>
                      <a:pt x="0" y="284702"/>
                    </a:lnTo>
                    <a:lnTo>
                      <a:pt x="0" y="38862"/>
                    </a:lnTo>
                    <a:lnTo>
                      <a:pt x="40767" y="0"/>
                    </a:lnTo>
                    <a:lnTo>
                      <a:pt x="195739" y="0"/>
                    </a:lnTo>
                    <a:lnTo>
                      <a:pt x="236887" y="38862"/>
                    </a:lnTo>
                    <a:lnTo>
                      <a:pt x="236887" y="129159"/>
                    </a:lnTo>
                    <a:lnTo>
                      <a:pt x="147256" y="129159"/>
                    </a:lnTo>
                    <a:lnTo>
                      <a:pt x="147256" y="85344"/>
                    </a:lnTo>
                    <a:lnTo>
                      <a:pt x="89821" y="85344"/>
                    </a:lnTo>
                    <a:lnTo>
                      <a:pt x="89821" y="238411"/>
                    </a:lnTo>
                    <a:lnTo>
                      <a:pt x="147256" y="238411"/>
                    </a:lnTo>
                    <a:lnTo>
                      <a:pt x="147256" y="193262"/>
                    </a:lnTo>
                    <a:lnTo>
                      <a:pt x="236887" y="193262"/>
                    </a:lnTo>
                    <a:lnTo>
                      <a:pt x="236887" y="284798"/>
                    </a:lnTo>
                    <a:lnTo>
                      <a:pt x="195739" y="323660"/>
                    </a:lnTo>
                    <a:close/>
                    <a:moveTo>
                      <a:pt x="42386" y="319373"/>
                    </a:moveTo>
                    <a:lnTo>
                      <a:pt x="194024" y="319373"/>
                    </a:lnTo>
                    <a:lnTo>
                      <a:pt x="232600" y="282893"/>
                    </a:lnTo>
                    <a:lnTo>
                      <a:pt x="232600" y="197263"/>
                    </a:lnTo>
                    <a:lnTo>
                      <a:pt x="151257" y="197263"/>
                    </a:lnTo>
                    <a:lnTo>
                      <a:pt x="151257" y="242411"/>
                    </a:lnTo>
                    <a:lnTo>
                      <a:pt x="85535" y="242411"/>
                    </a:lnTo>
                    <a:lnTo>
                      <a:pt x="85535" y="81058"/>
                    </a:lnTo>
                    <a:lnTo>
                      <a:pt x="151257" y="81058"/>
                    </a:lnTo>
                    <a:lnTo>
                      <a:pt x="151257" y="124873"/>
                    </a:lnTo>
                    <a:lnTo>
                      <a:pt x="232600" y="124873"/>
                    </a:lnTo>
                    <a:lnTo>
                      <a:pt x="232600" y="40577"/>
                    </a:lnTo>
                    <a:lnTo>
                      <a:pt x="194024" y="4096"/>
                    </a:lnTo>
                    <a:lnTo>
                      <a:pt x="42386" y="4096"/>
                    </a:lnTo>
                    <a:lnTo>
                      <a:pt x="4191" y="40577"/>
                    </a:lnTo>
                    <a:lnTo>
                      <a:pt x="4191" y="282893"/>
                    </a:lnTo>
                    <a:lnTo>
                      <a:pt x="42386" y="319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3" name="Forma libre: forma 222">
                <a:extLst>
                  <a:ext uri="{FF2B5EF4-FFF2-40B4-BE49-F238E27FC236}">
                    <a16:creationId xmlns:a16="http://schemas.microsoft.com/office/drawing/2014/main" id="{3ECF187C-B63E-00E4-87EF-53ED0A038347}"/>
                  </a:ext>
                </a:extLst>
              </p:cNvPr>
              <p:cNvSpPr/>
              <p:nvPr/>
            </p:nvSpPr>
            <p:spPr>
              <a:xfrm>
                <a:off x="6311550" y="3229451"/>
                <a:ext cx="247364" cy="323659"/>
              </a:xfrm>
              <a:custGeom>
                <a:avLst/>
                <a:gdLst>
                  <a:gd name="connsiteX0" fmla="*/ 247269 w 247364"/>
                  <a:gd name="connsiteY0" fmla="*/ 323564 h 323659"/>
                  <a:gd name="connsiteX1" fmla="*/ 130588 w 247364"/>
                  <a:gd name="connsiteY1" fmla="*/ 323564 h 323659"/>
                  <a:gd name="connsiteX2" fmla="*/ 130588 w 247364"/>
                  <a:gd name="connsiteY2" fmla="*/ 249365 h 323659"/>
                  <a:gd name="connsiteX3" fmla="*/ 144780 w 247364"/>
                  <a:gd name="connsiteY3" fmla="*/ 249365 h 323659"/>
                  <a:gd name="connsiteX4" fmla="*/ 144780 w 247364"/>
                  <a:gd name="connsiteY4" fmla="*/ 224695 h 323659"/>
                  <a:gd name="connsiteX5" fmla="*/ 107347 w 247364"/>
                  <a:gd name="connsiteY5" fmla="*/ 224695 h 323659"/>
                  <a:gd name="connsiteX6" fmla="*/ 107347 w 247364"/>
                  <a:gd name="connsiteY6" fmla="*/ 249365 h 323659"/>
                  <a:gd name="connsiteX7" fmla="*/ 125540 w 247364"/>
                  <a:gd name="connsiteY7" fmla="*/ 249365 h 323659"/>
                  <a:gd name="connsiteX8" fmla="*/ 125540 w 247364"/>
                  <a:gd name="connsiteY8" fmla="*/ 323564 h 323659"/>
                  <a:gd name="connsiteX9" fmla="*/ 0 w 247364"/>
                  <a:gd name="connsiteY9" fmla="*/ 323564 h 323659"/>
                  <a:gd name="connsiteX10" fmla="*/ 0 w 247364"/>
                  <a:gd name="connsiteY10" fmla="*/ 249365 h 323659"/>
                  <a:gd name="connsiteX11" fmla="*/ 18193 w 247364"/>
                  <a:gd name="connsiteY11" fmla="*/ 249365 h 323659"/>
                  <a:gd name="connsiteX12" fmla="*/ 18193 w 247364"/>
                  <a:gd name="connsiteY12" fmla="*/ 85249 h 323659"/>
                  <a:gd name="connsiteX13" fmla="*/ 0 w 247364"/>
                  <a:gd name="connsiteY13" fmla="*/ 85249 h 323659"/>
                  <a:gd name="connsiteX14" fmla="*/ 0 w 247364"/>
                  <a:gd name="connsiteY14" fmla="*/ 0 h 323659"/>
                  <a:gd name="connsiteX15" fmla="*/ 193453 w 247364"/>
                  <a:gd name="connsiteY15" fmla="*/ 0 h 323659"/>
                  <a:gd name="connsiteX16" fmla="*/ 234506 w 247364"/>
                  <a:gd name="connsiteY16" fmla="*/ 38862 h 323659"/>
                  <a:gd name="connsiteX17" fmla="*/ 234506 w 247364"/>
                  <a:gd name="connsiteY17" fmla="*/ 156686 h 323659"/>
                  <a:gd name="connsiteX18" fmla="*/ 211360 w 247364"/>
                  <a:gd name="connsiteY18" fmla="*/ 181070 h 323659"/>
                  <a:gd name="connsiteX19" fmla="*/ 234506 w 247364"/>
                  <a:gd name="connsiteY19" fmla="*/ 205073 h 323659"/>
                  <a:gd name="connsiteX20" fmla="*/ 234506 w 247364"/>
                  <a:gd name="connsiteY20" fmla="*/ 249460 h 323659"/>
                  <a:gd name="connsiteX21" fmla="*/ 247364 w 247364"/>
                  <a:gd name="connsiteY21" fmla="*/ 249460 h 323659"/>
                  <a:gd name="connsiteX22" fmla="*/ 247364 w 247364"/>
                  <a:gd name="connsiteY22" fmla="*/ 323660 h 323659"/>
                  <a:gd name="connsiteX23" fmla="*/ 134779 w 247364"/>
                  <a:gd name="connsiteY23" fmla="*/ 319373 h 323659"/>
                  <a:gd name="connsiteX24" fmla="*/ 243173 w 247364"/>
                  <a:gd name="connsiteY24" fmla="*/ 319373 h 323659"/>
                  <a:gd name="connsiteX25" fmla="*/ 243173 w 247364"/>
                  <a:gd name="connsiteY25" fmla="*/ 253556 h 323659"/>
                  <a:gd name="connsiteX26" fmla="*/ 230315 w 247364"/>
                  <a:gd name="connsiteY26" fmla="*/ 253556 h 323659"/>
                  <a:gd name="connsiteX27" fmla="*/ 230315 w 247364"/>
                  <a:gd name="connsiteY27" fmla="*/ 206693 h 323659"/>
                  <a:gd name="connsiteX28" fmla="*/ 205550 w 247364"/>
                  <a:gd name="connsiteY28" fmla="*/ 181070 h 323659"/>
                  <a:gd name="connsiteX29" fmla="*/ 230315 w 247364"/>
                  <a:gd name="connsiteY29" fmla="*/ 154972 h 323659"/>
                  <a:gd name="connsiteX30" fmla="*/ 230315 w 247364"/>
                  <a:gd name="connsiteY30" fmla="*/ 40577 h 323659"/>
                  <a:gd name="connsiteX31" fmla="*/ 191738 w 247364"/>
                  <a:gd name="connsiteY31" fmla="*/ 4096 h 323659"/>
                  <a:gd name="connsiteX32" fmla="*/ 4096 w 247364"/>
                  <a:gd name="connsiteY32" fmla="*/ 4096 h 323659"/>
                  <a:gd name="connsiteX33" fmla="*/ 4096 w 247364"/>
                  <a:gd name="connsiteY33" fmla="*/ 80963 h 323659"/>
                  <a:gd name="connsiteX34" fmla="*/ 22289 w 247364"/>
                  <a:gd name="connsiteY34" fmla="*/ 80963 h 323659"/>
                  <a:gd name="connsiteX35" fmla="*/ 22289 w 247364"/>
                  <a:gd name="connsiteY35" fmla="*/ 253460 h 323659"/>
                  <a:gd name="connsiteX36" fmla="*/ 4096 w 247364"/>
                  <a:gd name="connsiteY36" fmla="*/ 253460 h 323659"/>
                  <a:gd name="connsiteX37" fmla="*/ 4096 w 247364"/>
                  <a:gd name="connsiteY37" fmla="*/ 319278 h 323659"/>
                  <a:gd name="connsiteX38" fmla="*/ 121349 w 247364"/>
                  <a:gd name="connsiteY38" fmla="*/ 319278 h 323659"/>
                  <a:gd name="connsiteX39" fmla="*/ 121349 w 247364"/>
                  <a:gd name="connsiteY39" fmla="*/ 253460 h 323659"/>
                  <a:gd name="connsiteX40" fmla="*/ 103156 w 247364"/>
                  <a:gd name="connsiteY40" fmla="*/ 253460 h 323659"/>
                  <a:gd name="connsiteX41" fmla="*/ 103156 w 247364"/>
                  <a:gd name="connsiteY41" fmla="*/ 220504 h 323659"/>
                  <a:gd name="connsiteX42" fmla="*/ 148971 w 247364"/>
                  <a:gd name="connsiteY42" fmla="*/ 220504 h 323659"/>
                  <a:gd name="connsiteX43" fmla="*/ 148971 w 247364"/>
                  <a:gd name="connsiteY43" fmla="*/ 253460 h 323659"/>
                  <a:gd name="connsiteX44" fmla="*/ 134779 w 247364"/>
                  <a:gd name="connsiteY44" fmla="*/ 253460 h 323659"/>
                  <a:gd name="connsiteX45" fmla="*/ 134779 w 247364"/>
                  <a:gd name="connsiteY45" fmla="*/ 319278 h 323659"/>
                  <a:gd name="connsiteX46" fmla="*/ 138970 w 247364"/>
                  <a:gd name="connsiteY46" fmla="*/ 130302 h 323659"/>
                  <a:gd name="connsiteX47" fmla="*/ 112967 w 247364"/>
                  <a:gd name="connsiteY47" fmla="*/ 130302 h 323659"/>
                  <a:gd name="connsiteX48" fmla="*/ 112967 w 247364"/>
                  <a:gd name="connsiteY48" fmla="*/ 94869 h 323659"/>
                  <a:gd name="connsiteX49" fmla="*/ 138970 w 247364"/>
                  <a:gd name="connsiteY49" fmla="*/ 94869 h 323659"/>
                  <a:gd name="connsiteX50" fmla="*/ 138970 w 247364"/>
                  <a:gd name="connsiteY50" fmla="*/ 130302 h 323659"/>
                  <a:gd name="connsiteX51" fmla="*/ 117062 w 247364"/>
                  <a:gd name="connsiteY51" fmla="*/ 126111 h 323659"/>
                  <a:gd name="connsiteX52" fmla="*/ 134779 w 247364"/>
                  <a:gd name="connsiteY52" fmla="*/ 126111 h 323659"/>
                  <a:gd name="connsiteX53" fmla="*/ 134779 w 247364"/>
                  <a:gd name="connsiteY53" fmla="*/ 98965 h 323659"/>
                  <a:gd name="connsiteX54" fmla="*/ 117062 w 247364"/>
                  <a:gd name="connsiteY54" fmla="*/ 98965 h 323659"/>
                  <a:gd name="connsiteX55" fmla="*/ 117062 w 247364"/>
                  <a:gd name="connsiteY55" fmla="*/ 126111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7364" h="323659">
                    <a:moveTo>
                      <a:pt x="247269" y="323564"/>
                    </a:moveTo>
                    <a:lnTo>
                      <a:pt x="130588" y="323564"/>
                    </a:lnTo>
                    <a:lnTo>
                      <a:pt x="130588" y="249365"/>
                    </a:lnTo>
                    <a:lnTo>
                      <a:pt x="144780" y="249365"/>
                    </a:lnTo>
                    <a:lnTo>
                      <a:pt x="144780" y="224695"/>
                    </a:lnTo>
                    <a:lnTo>
                      <a:pt x="107347" y="224695"/>
                    </a:lnTo>
                    <a:lnTo>
                      <a:pt x="107347" y="249365"/>
                    </a:lnTo>
                    <a:lnTo>
                      <a:pt x="125540" y="249365"/>
                    </a:lnTo>
                    <a:lnTo>
                      <a:pt x="125540" y="323564"/>
                    </a:lnTo>
                    <a:lnTo>
                      <a:pt x="0" y="323564"/>
                    </a:lnTo>
                    <a:lnTo>
                      <a:pt x="0" y="249365"/>
                    </a:lnTo>
                    <a:lnTo>
                      <a:pt x="18193" y="249365"/>
                    </a:lnTo>
                    <a:lnTo>
                      <a:pt x="18193" y="85249"/>
                    </a:lnTo>
                    <a:lnTo>
                      <a:pt x="0" y="85249"/>
                    </a:lnTo>
                    <a:lnTo>
                      <a:pt x="0" y="0"/>
                    </a:lnTo>
                    <a:lnTo>
                      <a:pt x="193453" y="0"/>
                    </a:lnTo>
                    <a:lnTo>
                      <a:pt x="234506" y="38862"/>
                    </a:lnTo>
                    <a:lnTo>
                      <a:pt x="234506" y="156686"/>
                    </a:lnTo>
                    <a:lnTo>
                      <a:pt x="211360" y="181070"/>
                    </a:lnTo>
                    <a:lnTo>
                      <a:pt x="234506" y="205073"/>
                    </a:lnTo>
                    <a:lnTo>
                      <a:pt x="234506" y="249460"/>
                    </a:lnTo>
                    <a:lnTo>
                      <a:pt x="247364" y="249460"/>
                    </a:lnTo>
                    <a:lnTo>
                      <a:pt x="247364" y="323660"/>
                    </a:lnTo>
                    <a:close/>
                    <a:moveTo>
                      <a:pt x="134779" y="319373"/>
                    </a:moveTo>
                    <a:lnTo>
                      <a:pt x="243173" y="319373"/>
                    </a:lnTo>
                    <a:lnTo>
                      <a:pt x="243173" y="253556"/>
                    </a:lnTo>
                    <a:lnTo>
                      <a:pt x="230315" y="253556"/>
                    </a:lnTo>
                    <a:lnTo>
                      <a:pt x="230315" y="206693"/>
                    </a:lnTo>
                    <a:lnTo>
                      <a:pt x="205550" y="181070"/>
                    </a:lnTo>
                    <a:lnTo>
                      <a:pt x="230315" y="154972"/>
                    </a:lnTo>
                    <a:lnTo>
                      <a:pt x="230315" y="40577"/>
                    </a:lnTo>
                    <a:lnTo>
                      <a:pt x="191738" y="4096"/>
                    </a:lnTo>
                    <a:lnTo>
                      <a:pt x="4096" y="4096"/>
                    </a:lnTo>
                    <a:lnTo>
                      <a:pt x="4096" y="80963"/>
                    </a:lnTo>
                    <a:lnTo>
                      <a:pt x="22289" y="80963"/>
                    </a:lnTo>
                    <a:lnTo>
                      <a:pt x="22289" y="253460"/>
                    </a:lnTo>
                    <a:lnTo>
                      <a:pt x="4096" y="253460"/>
                    </a:lnTo>
                    <a:lnTo>
                      <a:pt x="4096" y="319278"/>
                    </a:lnTo>
                    <a:lnTo>
                      <a:pt x="121349" y="319278"/>
                    </a:lnTo>
                    <a:lnTo>
                      <a:pt x="121349" y="253460"/>
                    </a:lnTo>
                    <a:lnTo>
                      <a:pt x="103156" y="253460"/>
                    </a:lnTo>
                    <a:lnTo>
                      <a:pt x="103156" y="220504"/>
                    </a:lnTo>
                    <a:lnTo>
                      <a:pt x="148971" y="220504"/>
                    </a:lnTo>
                    <a:lnTo>
                      <a:pt x="148971" y="253460"/>
                    </a:lnTo>
                    <a:lnTo>
                      <a:pt x="134779" y="253460"/>
                    </a:lnTo>
                    <a:lnTo>
                      <a:pt x="134779" y="319278"/>
                    </a:lnTo>
                    <a:close/>
                    <a:moveTo>
                      <a:pt x="138970" y="130302"/>
                    </a:moveTo>
                    <a:lnTo>
                      <a:pt x="112967" y="130302"/>
                    </a:lnTo>
                    <a:lnTo>
                      <a:pt x="112967" y="94869"/>
                    </a:lnTo>
                    <a:lnTo>
                      <a:pt x="138970" y="94869"/>
                    </a:lnTo>
                    <a:lnTo>
                      <a:pt x="138970" y="130302"/>
                    </a:lnTo>
                    <a:close/>
                    <a:moveTo>
                      <a:pt x="117062" y="126111"/>
                    </a:moveTo>
                    <a:lnTo>
                      <a:pt x="134779" y="126111"/>
                    </a:lnTo>
                    <a:lnTo>
                      <a:pt x="134779" y="98965"/>
                    </a:lnTo>
                    <a:lnTo>
                      <a:pt x="117062" y="98965"/>
                    </a:lnTo>
                    <a:lnTo>
                      <a:pt x="117062" y="1261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4" name="Forma libre: forma 223">
                <a:extLst>
                  <a:ext uri="{FF2B5EF4-FFF2-40B4-BE49-F238E27FC236}">
                    <a16:creationId xmlns:a16="http://schemas.microsoft.com/office/drawing/2014/main" id="{BC86A428-0017-2381-8B0A-CFE9EFD9A059}"/>
                  </a:ext>
                </a:extLst>
              </p:cNvPr>
              <p:cNvSpPr/>
              <p:nvPr/>
            </p:nvSpPr>
            <p:spPr>
              <a:xfrm>
                <a:off x="6586537" y="3228975"/>
                <a:ext cx="234505" cy="324040"/>
              </a:xfrm>
              <a:custGeom>
                <a:avLst/>
                <a:gdLst>
                  <a:gd name="connsiteX0" fmla="*/ 234505 w 234505"/>
                  <a:gd name="connsiteY0" fmla="*/ 324041 h 324040"/>
                  <a:gd name="connsiteX1" fmla="*/ 0 w 234505"/>
                  <a:gd name="connsiteY1" fmla="*/ 324041 h 324040"/>
                  <a:gd name="connsiteX2" fmla="*/ 0 w 234505"/>
                  <a:gd name="connsiteY2" fmla="*/ 238316 h 324040"/>
                  <a:gd name="connsiteX3" fmla="*/ 18193 w 234505"/>
                  <a:gd name="connsiteY3" fmla="*/ 238316 h 324040"/>
                  <a:gd name="connsiteX4" fmla="*/ 18193 w 234505"/>
                  <a:gd name="connsiteY4" fmla="*/ 85725 h 324040"/>
                  <a:gd name="connsiteX5" fmla="*/ 0 w 234505"/>
                  <a:gd name="connsiteY5" fmla="*/ 85725 h 324040"/>
                  <a:gd name="connsiteX6" fmla="*/ 0 w 234505"/>
                  <a:gd name="connsiteY6" fmla="*/ 0 h 324040"/>
                  <a:gd name="connsiteX7" fmla="*/ 234505 w 234505"/>
                  <a:gd name="connsiteY7" fmla="*/ 0 h 324040"/>
                  <a:gd name="connsiteX8" fmla="*/ 234505 w 234505"/>
                  <a:gd name="connsiteY8" fmla="*/ 108680 h 324040"/>
                  <a:gd name="connsiteX9" fmla="*/ 144875 w 234505"/>
                  <a:gd name="connsiteY9" fmla="*/ 108680 h 324040"/>
                  <a:gd name="connsiteX10" fmla="*/ 144875 w 234505"/>
                  <a:gd name="connsiteY10" fmla="*/ 85630 h 324040"/>
                  <a:gd name="connsiteX11" fmla="*/ 107442 w 234505"/>
                  <a:gd name="connsiteY11" fmla="*/ 85630 h 324040"/>
                  <a:gd name="connsiteX12" fmla="*/ 107442 w 234505"/>
                  <a:gd name="connsiteY12" fmla="*/ 119158 h 324040"/>
                  <a:gd name="connsiteX13" fmla="*/ 176593 w 234505"/>
                  <a:gd name="connsiteY13" fmla="*/ 119158 h 324040"/>
                  <a:gd name="connsiteX14" fmla="*/ 176593 w 234505"/>
                  <a:gd name="connsiteY14" fmla="*/ 204883 h 324040"/>
                  <a:gd name="connsiteX15" fmla="*/ 107442 w 234505"/>
                  <a:gd name="connsiteY15" fmla="*/ 204883 h 324040"/>
                  <a:gd name="connsiteX16" fmla="*/ 107442 w 234505"/>
                  <a:gd name="connsiteY16" fmla="*/ 238411 h 324040"/>
                  <a:gd name="connsiteX17" fmla="*/ 144875 w 234505"/>
                  <a:gd name="connsiteY17" fmla="*/ 238411 h 324040"/>
                  <a:gd name="connsiteX18" fmla="*/ 144875 w 234505"/>
                  <a:gd name="connsiteY18" fmla="*/ 218027 h 324040"/>
                  <a:gd name="connsiteX19" fmla="*/ 234505 w 234505"/>
                  <a:gd name="connsiteY19" fmla="*/ 218027 h 324040"/>
                  <a:gd name="connsiteX20" fmla="*/ 234505 w 234505"/>
                  <a:gd name="connsiteY20" fmla="*/ 324041 h 324040"/>
                  <a:gd name="connsiteX21" fmla="*/ 4191 w 234505"/>
                  <a:gd name="connsiteY21" fmla="*/ 319850 h 324040"/>
                  <a:gd name="connsiteX22" fmla="*/ 230410 w 234505"/>
                  <a:gd name="connsiteY22" fmla="*/ 319850 h 324040"/>
                  <a:gd name="connsiteX23" fmla="*/ 230410 w 234505"/>
                  <a:gd name="connsiteY23" fmla="*/ 222123 h 324040"/>
                  <a:gd name="connsiteX24" fmla="*/ 149066 w 234505"/>
                  <a:gd name="connsiteY24" fmla="*/ 222123 h 324040"/>
                  <a:gd name="connsiteX25" fmla="*/ 149066 w 234505"/>
                  <a:gd name="connsiteY25" fmla="*/ 242506 h 324040"/>
                  <a:gd name="connsiteX26" fmla="*/ 103251 w 234505"/>
                  <a:gd name="connsiteY26" fmla="*/ 242506 h 324040"/>
                  <a:gd name="connsiteX27" fmla="*/ 103251 w 234505"/>
                  <a:gd name="connsiteY27" fmla="*/ 200692 h 324040"/>
                  <a:gd name="connsiteX28" fmla="*/ 172403 w 234505"/>
                  <a:gd name="connsiteY28" fmla="*/ 200692 h 324040"/>
                  <a:gd name="connsiteX29" fmla="*/ 172403 w 234505"/>
                  <a:gd name="connsiteY29" fmla="*/ 123349 h 324040"/>
                  <a:gd name="connsiteX30" fmla="*/ 103251 w 234505"/>
                  <a:gd name="connsiteY30" fmla="*/ 123349 h 324040"/>
                  <a:gd name="connsiteX31" fmla="*/ 103251 w 234505"/>
                  <a:gd name="connsiteY31" fmla="*/ 81534 h 324040"/>
                  <a:gd name="connsiteX32" fmla="*/ 149066 w 234505"/>
                  <a:gd name="connsiteY32" fmla="*/ 81534 h 324040"/>
                  <a:gd name="connsiteX33" fmla="*/ 149066 w 234505"/>
                  <a:gd name="connsiteY33" fmla="*/ 104584 h 324040"/>
                  <a:gd name="connsiteX34" fmla="*/ 230410 w 234505"/>
                  <a:gd name="connsiteY34" fmla="*/ 104584 h 324040"/>
                  <a:gd name="connsiteX35" fmla="*/ 230410 w 234505"/>
                  <a:gd name="connsiteY35" fmla="*/ 4191 h 324040"/>
                  <a:gd name="connsiteX36" fmla="*/ 4191 w 234505"/>
                  <a:gd name="connsiteY36" fmla="*/ 4191 h 324040"/>
                  <a:gd name="connsiteX37" fmla="*/ 4191 w 234505"/>
                  <a:gd name="connsiteY37" fmla="*/ 81534 h 324040"/>
                  <a:gd name="connsiteX38" fmla="*/ 22384 w 234505"/>
                  <a:gd name="connsiteY38" fmla="*/ 81534 h 324040"/>
                  <a:gd name="connsiteX39" fmla="*/ 22384 w 234505"/>
                  <a:gd name="connsiteY39" fmla="*/ 242506 h 324040"/>
                  <a:gd name="connsiteX40" fmla="*/ 4191 w 234505"/>
                  <a:gd name="connsiteY40" fmla="*/ 242506 h 324040"/>
                  <a:gd name="connsiteX41" fmla="*/ 4191 w 234505"/>
                  <a:gd name="connsiteY41" fmla="*/ 319850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4505" h="324040">
                    <a:moveTo>
                      <a:pt x="234505" y="324041"/>
                    </a:moveTo>
                    <a:lnTo>
                      <a:pt x="0" y="324041"/>
                    </a:lnTo>
                    <a:lnTo>
                      <a:pt x="0" y="238316"/>
                    </a:lnTo>
                    <a:lnTo>
                      <a:pt x="18193" y="238316"/>
                    </a:lnTo>
                    <a:lnTo>
                      <a:pt x="18193" y="85725"/>
                    </a:lnTo>
                    <a:lnTo>
                      <a:pt x="0" y="85725"/>
                    </a:lnTo>
                    <a:lnTo>
                      <a:pt x="0" y="0"/>
                    </a:lnTo>
                    <a:lnTo>
                      <a:pt x="234505" y="0"/>
                    </a:lnTo>
                    <a:lnTo>
                      <a:pt x="234505" y="108680"/>
                    </a:lnTo>
                    <a:lnTo>
                      <a:pt x="144875" y="108680"/>
                    </a:lnTo>
                    <a:lnTo>
                      <a:pt x="144875" y="85630"/>
                    </a:lnTo>
                    <a:lnTo>
                      <a:pt x="107442" y="85630"/>
                    </a:lnTo>
                    <a:lnTo>
                      <a:pt x="107442" y="119158"/>
                    </a:lnTo>
                    <a:lnTo>
                      <a:pt x="176593" y="119158"/>
                    </a:lnTo>
                    <a:lnTo>
                      <a:pt x="176593" y="204883"/>
                    </a:lnTo>
                    <a:lnTo>
                      <a:pt x="107442" y="204883"/>
                    </a:lnTo>
                    <a:lnTo>
                      <a:pt x="107442" y="238411"/>
                    </a:lnTo>
                    <a:lnTo>
                      <a:pt x="144875" y="238411"/>
                    </a:lnTo>
                    <a:lnTo>
                      <a:pt x="144875" y="218027"/>
                    </a:lnTo>
                    <a:lnTo>
                      <a:pt x="234505" y="218027"/>
                    </a:lnTo>
                    <a:lnTo>
                      <a:pt x="234505" y="324041"/>
                    </a:lnTo>
                    <a:close/>
                    <a:moveTo>
                      <a:pt x="4191" y="319850"/>
                    </a:moveTo>
                    <a:lnTo>
                      <a:pt x="230410" y="319850"/>
                    </a:lnTo>
                    <a:lnTo>
                      <a:pt x="230410" y="222123"/>
                    </a:lnTo>
                    <a:lnTo>
                      <a:pt x="149066" y="222123"/>
                    </a:lnTo>
                    <a:lnTo>
                      <a:pt x="149066" y="242506"/>
                    </a:lnTo>
                    <a:lnTo>
                      <a:pt x="103251" y="242506"/>
                    </a:lnTo>
                    <a:lnTo>
                      <a:pt x="103251" y="200692"/>
                    </a:lnTo>
                    <a:lnTo>
                      <a:pt x="172403" y="200692"/>
                    </a:lnTo>
                    <a:lnTo>
                      <a:pt x="172403" y="123349"/>
                    </a:lnTo>
                    <a:lnTo>
                      <a:pt x="103251" y="123349"/>
                    </a:lnTo>
                    <a:lnTo>
                      <a:pt x="103251" y="81534"/>
                    </a:lnTo>
                    <a:lnTo>
                      <a:pt x="149066" y="81534"/>
                    </a:lnTo>
                    <a:lnTo>
                      <a:pt x="149066" y="104584"/>
                    </a:lnTo>
                    <a:lnTo>
                      <a:pt x="230410" y="104584"/>
                    </a:lnTo>
                    <a:lnTo>
                      <a:pt x="230410" y="4191"/>
                    </a:lnTo>
                    <a:lnTo>
                      <a:pt x="4191" y="4191"/>
                    </a:lnTo>
                    <a:lnTo>
                      <a:pt x="4191" y="81534"/>
                    </a:lnTo>
                    <a:lnTo>
                      <a:pt x="22384" y="81534"/>
                    </a:lnTo>
                    <a:lnTo>
                      <a:pt x="22384" y="242506"/>
                    </a:lnTo>
                    <a:lnTo>
                      <a:pt x="4191" y="242506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5" name="Forma libre: forma 224">
                <a:extLst>
                  <a:ext uri="{FF2B5EF4-FFF2-40B4-BE49-F238E27FC236}">
                    <a16:creationId xmlns:a16="http://schemas.microsoft.com/office/drawing/2014/main" id="{1DBFCB17-7FB2-9402-1175-61C4B65D11A9}"/>
                  </a:ext>
                </a:extLst>
              </p:cNvPr>
              <p:cNvSpPr/>
              <p:nvPr/>
            </p:nvSpPr>
            <p:spPr>
              <a:xfrm>
                <a:off x="6608158" y="3249644"/>
                <a:ext cx="191357" cy="282702"/>
              </a:xfrm>
              <a:custGeom>
                <a:avLst/>
                <a:gdLst>
                  <a:gd name="connsiteX0" fmla="*/ 191357 w 191357"/>
                  <a:gd name="connsiteY0" fmla="*/ 218027 h 282702"/>
                  <a:gd name="connsiteX1" fmla="*/ 144875 w 191357"/>
                  <a:gd name="connsiteY1" fmla="*/ 218027 h 282702"/>
                  <a:gd name="connsiteX2" fmla="*/ 144875 w 191357"/>
                  <a:gd name="connsiteY2" fmla="*/ 238411 h 282702"/>
                  <a:gd name="connsiteX3" fmla="*/ 64198 w 191357"/>
                  <a:gd name="connsiteY3" fmla="*/ 238411 h 282702"/>
                  <a:gd name="connsiteX4" fmla="*/ 64198 w 191357"/>
                  <a:gd name="connsiteY4" fmla="*/ 163544 h 282702"/>
                  <a:gd name="connsiteX5" fmla="*/ 133350 w 191357"/>
                  <a:gd name="connsiteY5" fmla="*/ 163544 h 282702"/>
                  <a:gd name="connsiteX6" fmla="*/ 133350 w 191357"/>
                  <a:gd name="connsiteY6" fmla="*/ 119158 h 282702"/>
                  <a:gd name="connsiteX7" fmla="*/ 64198 w 191357"/>
                  <a:gd name="connsiteY7" fmla="*/ 119158 h 282702"/>
                  <a:gd name="connsiteX8" fmla="*/ 64198 w 191357"/>
                  <a:gd name="connsiteY8" fmla="*/ 44291 h 282702"/>
                  <a:gd name="connsiteX9" fmla="*/ 144875 w 191357"/>
                  <a:gd name="connsiteY9" fmla="*/ 44291 h 282702"/>
                  <a:gd name="connsiteX10" fmla="*/ 144875 w 191357"/>
                  <a:gd name="connsiteY10" fmla="*/ 67342 h 282702"/>
                  <a:gd name="connsiteX11" fmla="*/ 191357 w 191357"/>
                  <a:gd name="connsiteY11" fmla="*/ 67342 h 282702"/>
                  <a:gd name="connsiteX12" fmla="*/ 191357 w 191357"/>
                  <a:gd name="connsiteY12" fmla="*/ 0 h 282702"/>
                  <a:gd name="connsiteX13" fmla="*/ 0 w 191357"/>
                  <a:gd name="connsiteY13" fmla="*/ 0 h 282702"/>
                  <a:gd name="connsiteX14" fmla="*/ 0 w 191357"/>
                  <a:gd name="connsiteY14" fmla="*/ 44291 h 282702"/>
                  <a:gd name="connsiteX15" fmla="*/ 18097 w 191357"/>
                  <a:gd name="connsiteY15" fmla="*/ 44291 h 282702"/>
                  <a:gd name="connsiteX16" fmla="*/ 18097 w 191357"/>
                  <a:gd name="connsiteY16" fmla="*/ 238411 h 282702"/>
                  <a:gd name="connsiteX17" fmla="*/ 0 w 191357"/>
                  <a:gd name="connsiteY17" fmla="*/ 238411 h 282702"/>
                  <a:gd name="connsiteX18" fmla="*/ 0 w 191357"/>
                  <a:gd name="connsiteY18" fmla="*/ 282702 h 282702"/>
                  <a:gd name="connsiteX19" fmla="*/ 191357 w 191357"/>
                  <a:gd name="connsiteY19" fmla="*/ 282702 h 282702"/>
                  <a:gd name="connsiteX20" fmla="*/ 191357 w 191357"/>
                  <a:gd name="connsiteY20" fmla="*/ 218027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1357" h="282702">
                    <a:moveTo>
                      <a:pt x="191357" y="218027"/>
                    </a:moveTo>
                    <a:lnTo>
                      <a:pt x="144875" y="218027"/>
                    </a:lnTo>
                    <a:lnTo>
                      <a:pt x="144875" y="238411"/>
                    </a:lnTo>
                    <a:lnTo>
                      <a:pt x="64198" y="238411"/>
                    </a:lnTo>
                    <a:lnTo>
                      <a:pt x="64198" y="163544"/>
                    </a:lnTo>
                    <a:lnTo>
                      <a:pt x="133350" y="163544"/>
                    </a:lnTo>
                    <a:lnTo>
                      <a:pt x="133350" y="119158"/>
                    </a:lnTo>
                    <a:lnTo>
                      <a:pt x="64198" y="119158"/>
                    </a:lnTo>
                    <a:lnTo>
                      <a:pt x="64198" y="44291"/>
                    </a:lnTo>
                    <a:lnTo>
                      <a:pt x="144875" y="44291"/>
                    </a:lnTo>
                    <a:lnTo>
                      <a:pt x="144875" y="67342"/>
                    </a:lnTo>
                    <a:lnTo>
                      <a:pt x="191357" y="67342"/>
                    </a:lnTo>
                    <a:lnTo>
                      <a:pt x="191357" y="0"/>
                    </a:lnTo>
                    <a:lnTo>
                      <a:pt x="0" y="0"/>
                    </a:lnTo>
                    <a:lnTo>
                      <a:pt x="0" y="44291"/>
                    </a:lnTo>
                    <a:lnTo>
                      <a:pt x="18097" y="44291"/>
                    </a:lnTo>
                    <a:lnTo>
                      <a:pt x="18097" y="238411"/>
                    </a:lnTo>
                    <a:lnTo>
                      <a:pt x="0" y="238411"/>
                    </a:lnTo>
                    <a:lnTo>
                      <a:pt x="0" y="282702"/>
                    </a:lnTo>
                    <a:lnTo>
                      <a:pt x="191357" y="282702"/>
                    </a:lnTo>
                    <a:lnTo>
                      <a:pt x="191357" y="218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179" name="Gráfico 2">
              <a:extLst>
                <a:ext uri="{FF2B5EF4-FFF2-40B4-BE49-F238E27FC236}">
                  <a16:creationId xmlns:a16="http://schemas.microsoft.com/office/drawing/2014/main" id="{0C7F6D16-F6EB-4969-16DA-FB4BD86E67EF}"/>
                </a:ext>
              </a:extLst>
            </p:cNvPr>
            <p:cNvGrpSpPr/>
            <p:nvPr/>
          </p:nvGrpSpPr>
          <p:grpSpPr>
            <a:xfrm>
              <a:off x="341089" y="640244"/>
              <a:ext cx="1448657" cy="43434"/>
              <a:chOff x="5370289" y="3588543"/>
              <a:chExt cx="1448657" cy="43434"/>
            </a:xfrm>
            <a:solidFill>
              <a:schemeClr val="bg1">
                <a:lumMod val="65000"/>
              </a:schemeClr>
            </a:solidFill>
          </p:grpSpPr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F345243D-F392-713B-4448-13FC3B3C5BFE}"/>
                  </a:ext>
                </a:extLst>
              </p:cNvPr>
              <p:cNvSpPr/>
              <p:nvPr/>
            </p:nvSpPr>
            <p:spPr>
              <a:xfrm>
                <a:off x="537028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34698B4C-3F5C-A10E-AD89-FC07C3B37A3D}"/>
                  </a:ext>
                </a:extLst>
              </p:cNvPr>
              <p:cNvSpPr/>
              <p:nvPr/>
            </p:nvSpPr>
            <p:spPr>
              <a:xfrm>
                <a:off x="5395435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087C5D9A-AD37-DFFC-BAE4-F6E1C511280A}"/>
                  </a:ext>
                </a:extLst>
              </p:cNvPr>
              <p:cNvSpPr/>
              <p:nvPr/>
            </p:nvSpPr>
            <p:spPr>
              <a:xfrm>
                <a:off x="5440584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2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4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8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2 w 27622"/>
                  <a:gd name="connsiteY21" fmla="*/ 8763 h 34289"/>
                  <a:gd name="connsiteX22" fmla="*/ 19241 w 27622"/>
                  <a:gd name="connsiteY22" fmla="*/ 6858 h 34289"/>
                  <a:gd name="connsiteX23" fmla="*/ 14668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2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6" y="21526"/>
                      <a:pt x="16193" y="21241"/>
                    </a:cubicBezTo>
                    <a:cubicBezTo>
                      <a:pt x="15050" y="20860"/>
                      <a:pt x="13811" y="20574"/>
                      <a:pt x="12382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4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2" y="2286"/>
                      <a:pt x="6858" y="1429"/>
                    </a:cubicBezTo>
                    <a:cubicBezTo>
                      <a:pt x="8954" y="476"/>
                      <a:pt x="11525" y="0"/>
                      <a:pt x="14668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2" y="8763"/>
                    </a:lnTo>
                    <a:cubicBezTo>
                      <a:pt x="22288" y="7906"/>
                      <a:pt x="20764" y="7239"/>
                      <a:pt x="19241" y="6858"/>
                    </a:cubicBezTo>
                    <a:cubicBezTo>
                      <a:pt x="17621" y="6477"/>
                      <a:pt x="16097" y="6191"/>
                      <a:pt x="14668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69" y="16288"/>
                      <a:pt x="23812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BBD86DFC-A950-8540-C6C9-01C50ACD620A}"/>
                  </a:ext>
                </a:extLst>
              </p:cNvPr>
              <p:cNvSpPr/>
              <p:nvPr/>
            </p:nvSpPr>
            <p:spPr>
              <a:xfrm>
                <a:off x="5479255" y="3598068"/>
                <a:ext cx="28955" cy="33242"/>
              </a:xfrm>
              <a:custGeom>
                <a:avLst/>
                <a:gdLst>
                  <a:gd name="connsiteX0" fmla="*/ 10668 w 28955"/>
                  <a:gd name="connsiteY0" fmla="*/ 33242 h 33242"/>
                  <a:gd name="connsiteX1" fmla="*/ 10668 w 28955"/>
                  <a:gd name="connsiteY1" fmla="*/ 6286 h 33242"/>
                  <a:gd name="connsiteX2" fmla="*/ 0 w 28955"/>
                  <a:gd name="connsiteY2" fmla="*/ 6286 h 33242"/>
                  <a:gd name="connsiteX3" fmla="*/ 0 w 28955"/>
                  <a:gd name="connsiteY3" fmla="*/ 0 h 33242"/>
                  <a:gd name="connsiteX4" fmla="*/ 28956 w 28955"/>
                  <a:gd name="connsiteY4" fmla="*/ 0 h 33242"/>
                  <a:gd name="connsiteX5" fmla="*/ 28956 w 28955"/>
                  <a:gd name="connsiteY5" fmla="*/ 6286 h 33242"/>
                  <a:gd name="connsiteX6" fmla="*/ 18288 w 28955"/>
                  <a:gd name="connsiteY6" fmla="*/ 6286 h 33242"/>
                  <a:gd name="connsiteX7" fmla="*/ 18288 w 28955"/>
                  <a:gd name="connsiteY7" fmla="*/ 33242 h 33242"/>
                  <a:gd name="connsiteX8" fmla="*/ 10573 w 28955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5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AAC18570-E44B-AF20-515E-278E2151C1C8}"/>
                  </a:ext>
                </a:extLst>
              </p:cNvPr>
              <p:cNvSpPr/>
              <p:nvPr/>
            </p:nvSpPr>
            <p:spPr>
              <a:xfrm>
                <a:off x="5521927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0A00356E-1898-17B6-F4D2-77CB660ECC2A}"/>
                  </a:ext>
                </a:extLst>
              </p:cNvPr>
              <p:cNvSpPr/>
              <p:nvPr/>
            </p:nvSpPr>
            <p:spPr>
              <a:xfrm>
                <a:off x="554316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2997E6C5-A826-ED7B-FE9F-C996931B080B}"/>
                  </a:ext>
                </a:extLst>
              </p:cNvPr>
              <p:cNvSpPr/>
              <p:nvPr/>
            </p:nvSpPr>
            <p:spPr>
              <a:xfrm>
                <a:off x="5585554" y="3598068"/>
                <a:ext cx="29908" cy="33813"/>
              </a:xfrm>
              <a:custGeom>
                <a:avLst/>
                <a:gdLst>
                  <a:gd name="connsiteX0" fmla="*/ 15049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49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49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49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BAC58069-976F-337E-DCD3-5A038E4CB2BB}"/>
                  </a:ext>
                </a:extLst>
              </p:cNvPr>
              <p:cNvSpPr/>
              <p:nvPr/>
            </p:nvSpPr>
            <p:spPr>
              <a:xfrm>
                <a:off x="562898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322B7A18-CDB8-6776-A336-21B041F16AAC}"/>
                  </a:ext>
                </a:extLst>
              </p:cNvPr>
              <p:cNvSpPr/>
              <p:nvPr/>
            </p:nvSpPr>
            <p:spPr>
              <a:xfrm>
                <a:off x="566956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4 w 36385"/>
                  <a:gd name="connsiteY3" fmla="*/ 24003 h 34385"/>
                  <a:gd name="connsiteX4" fmla="*/ 0 w 36385"/>
                  <a:gd name="connsiteY4" fmla="*/ 17145 h 34385"/>
                  <a:gd name="connsiteX5" fmla="*/ 1334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9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9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4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4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8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9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9" y="7429"/>
                    </a:cubicBezTo>
                    <a:cubicBezTo>
                      <a:pt x="21050" y="6858"/>
                      <a:pt x="19622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4" y="26575"/>
                      <a:pt x="14097" y="27051"/>
                    </a:cubicBezTo>
                    <a:cubicBezTo>
                      <a:pt x="15430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11B8F5A2-D7F7-C8CE-E943-103ED8B49DCA}"/>
                  </a:ext>
                </a:extLst>
              </p:cNvPr>
              <p:cNvSpPr/>
              <p:nvPr/>
            </p:nvSpPr>
            <p:spPr>
              <a:xfrm>
                <a:off x="5741478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6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1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6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59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5" y="21526"/>
                      <a:pt x="16193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9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59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9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7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7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28F89FD8-7C74-A123-42E3-BDAB3D4B5772}"/>
                  </a:ext>
                </a:extLst>
              </p:cNvPr>
              <p:cNvSpPr/>
              <p:nvPr/>
            </p:nvSpPr>
            <p:spPr>
              <a:xfrm>
                <a:off x="5783674" y="3598068"/>
                <a:ext cx="29908" cy="33813"/>
              </a:xfrm>
              <a:custGeom>
                <a:avLst/>
                <a:gdLst>
                  <a:gd name="connsiteX0" fmla="*/ 15050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50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50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50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DF231E97-8CC1-3C4D-B6C8-B60FF08DC52C}"/>
                  </a:ext>
                </a:extLst>
              </p:cNvPr>
              <p:cNvSpPr/>
              <p:nvPr/>
            </p:nvSpPr>
            <p:spPr>
              <a:xfrm>
                <a:off x="5830823" y="3598068"/>
                <a:ext cx="28765" cy="33337"/>
              </a:xfrm>
              <a:custGeom>
                <a:avLst/>
                <a:gdLst>
                  <a:gd name="connsiteX0" fmla="*/ 0 w 28765"/>
                  <a:gd name="connsiteY0" fmla="*/ 33242 h 33337"/>
                  <a:gd name="connsiteX1" fmla="*/ 0 w 28765"/>
                  <a:gd name="connsiteY1" fmla="*/ 0 h 33337"/>
                  <a:gd name="connsiteX2" fmla="*/ 14383 w 28765"/>
                  <a:gd name="connsiteY2" fmla="*/ 0 h 33337"/>
                  <a:gd name="connsiteX3" fmla="*/ 22098 w 28765"/>
                  <a:gd name="connsiteY3" fmla="*/ 1429 h 33337"/>
                  <a:gd name="connsiteX4" fmla="*/ 27051 w 28765"/>
                  <a:gd name="connsiteY4" fmla="*/ 5620 h 33337"/>
                  <a:gd name="connsiteX5" fmla="*/ 28766 w 28765"/>
                  <a:gd name="connsiteY5" fmla="*/ 12001 h 33337"/>
                  <a:gd name="connsiteX6" fmla="*/ 27051 w 28765"/>
                  <a:gd name="connsiteY6" fmla="*/ 18478 h 33337"/>
                  <a:gd name="connsiteX7" fmla="*/ 22098 w 28765"/>
                  <a:gd name="connsiteY7" fmla="*/ 22670 h 33337"/>
                  <a:gd name="connsiteX8" fmla="*/ 14383 w 28765"/>
                  <a:gd name="connsiteY8" fmla="*/ 24098 h 33337"/>
                  <a:gd name="connsiteX9" fmla="*/ 4191 w 28765"/>
                  <a:gd name="connsiteY9" fmla="*/ 24098 h 33337"/>
                  <a:gd name="connsiteX10" fmla="*/ 7715 w 28765"/>
                  <a:gd name="connsiteY10" fmla="*/ 20669 h 33337"/>
                  <a:gd name="connsiteX11" fmla="*/ 7715 w 28765"/>
                  <a:gd name="connsiteY11" fmla="*/ 33338 h 33337"/>
                  <a:gd name="connsiteX12" fmla="*/ 0 w 28765"/>
                  <a:gd name="connsiteY12" fmla="*/ 33338 h 33337"/>
                  <a:gd name="connsiteX13" fmla="*/ 7810 w 28765"/>
                  <a:gd name="connsiteY13" fmla="*/ 21526 h 33337"/>
                  <a:gd name="connsiteX14" fmla="*/ 4286 w 28765"/>
                  <a:gd name="connsiteY14" fmla="*/ 17907 h 33337"/>
                  <a:gd name="connsiteX15" fmla="*/ 14002 w 28765"/>
                  <a:gd name="connsiteY15" fmla="*/ 17907 h 33337"/>
                  <a:gd name="connsiteX16" fmla="*/ 19336 w 28765"/>
                  <a:gd name="connsiteY16" fmla="*/ 16383 h 33337"/>
                  <a:gd name="connsiteX17" fmla="*/ 21146 w 28765"/>
                  <a:gd name="connsiteY17" fmla="*/ 12097 h 33337"/>
                  <a:gd name="connsiteX18" fmla="*/ 19336 w 28765"/>
                  <a:gd name="connsiteY18" fmla="*/ 7810 h 33337"/>
                  <a:gd name="connsiteX19" fmla="*/ 14002 w 28765"/>
                  <a:gd name="connsiteY19" fmla="*/ 6286 h 33337"/>
                  <a:gd name="connsiteX20" fmla="*/ 4286 w 28765"/>
                  <a:gd name="connsiteY20" fmla="*/ 6286 h 33337"/>
                  <a:gd name="connsiteX21" fmla="*/ 7810 w 28765"/>
                  <a:gd name="connsiteY21" fmla="*/ 2667 h 33337"/>
                  <a:gd name="connsiteX22" fmla="*/ 7810 w 28765"/>
                  <a:gd name="connsiteY22" fmla="*/ 21526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765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670"/>
                    </a:cubicBezTo>
                    <a:cubicBezTo>
                      <a:pt x="19907" y="23622"/>
                      <a:pt x="17335" y="24098"/>
                      <a:pt x="14383" y="24098"/>
                    </a:cubicBezTo>
                    <a:lnTo>
                      <a:pt x="4191" y="24098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810" y="21526"/>
                    </a:moveTo>
                    <a:lnTo>
                      <a:pt x="4286" y="17907"/>
                    </a:lnTo>
                    <a:lnTo>
                      <a:pt x="14002" y="17907"/>
                    </a:lnTo>
                    <a:cubicBezTo>
                      <a:pt x="16383" y="17907"/>
                      <a:pt x="18098" y="17431"/>
                      <a:pt x="19336" y="16383"/>
                    </a:cubicBezTo>
                    <a:cubicBezTo>
                      <a:pt x="20574" y="15335"/>
                      <a:pt x="21146" y="13906"/>
                      <a:pt x="21146" y="12097"/>
                    </a:cubicBezTo>
                    <a:cubicBezTo>
                      <a:pt x="21146" y="10287"/>
                      <a:pt x="20574" y="8858"/>
                      <a:pt x="19336" y="7810"/>
                    </a:cubicBezTo>
                    <a:cubicBezTo>
                      <a:pt x="18098" y="6858"/>
                      <a:pt x="16383" y="6286"/>
                      <a:pt x="14002" y="6286"/>
                    </a:cubicBezTo>
                    <a:lnTo>
                      <a:pt x="4286" y="6286"/>
                    </a:lnTo>
                    <a:lnTo>
                      <a:pt x="7810" y="2667"/>
                    </a:lnTo>
                    <a:lnTo>
                      <a:pt x="7810" y="215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BEB72CE3-E64D-B965-18F8-3E6BFD8E8A9B}"/>
                  </a:ext>
                </a:extLst>
              </p:cNvPr>
              <p:cNvSpPr/>
              <p:nvPr/>
            </p:nvSpPr>
            <p:spPr>
              <a:xfrm>
                <a:off x="58751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8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8 w 25717"/>
                  <a:gd name="connsiteY12" fmla="*/ 19241 h 33242"/>
                  <a:gd name="connsiteX13" fmla="*/ 7048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8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8" y="19241"/>
                    </a:lnTo>
                    <a:lnTo>
                      <a:pt x="7048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2BFCF168-D142-61C0-D85B-F81F2D296EA1}"/>
                  </a:ext>
                </a:extLst>
              </p:cNvPr>
              <p:cNvSpPr/>
              <p:nvPr/>
            </p:nvSpPr>
            <p:spPr>
              <a:xfrm>
                <a:off x="5916548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4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4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B212E303-E5CD-5EE1-4C7A-307732D96FC6}"/>
                  </a:ext>
                </a:extLst>
              </p:cNvPr>
              <p:cNvSpPr/>
              <p:nvPr/>
            </p:nvSpPr>
            <p:spPr>
              <a:xfrm>
                <a:off x="5960934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5" name="Forma libre: forma 194">
                <a:extLst>
                  <a:ext uri="{FF2B5EF4-FFF2-40B4-BE49-F238E27FC236}">
                    <a16:creationId xmlns:a16="http://schemas.microsoft.com/office/drawing/2014/main" id="{E8D9594D-5A5B-FF40-6695-98E732935C98}"/>
                  </a:ext>
                </a:extLst>
              </p:cNvPr>
              <p:cNvSpPr/>
              <p:nvPr/>
            </p:nvSpPr>
            <p:spPr>
              <a:xfrm>
                <a:off x="598398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8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8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8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8" y="27813"/>
                    </a:moveTo>
                    <a:cubicBezTo>
                      <a:pt x="19622" y="27813"/>
                      <a:pt x="20955" y="27527"/>
                      <a:pt x="22193" y="27051"/>
                    </a:cubicBezTo>
                    <a:cubicBezTo>
                      <a:pt x="23431" y="26575"/>
                      <a:pt x="24575" y="25813"/>
                      <a:pt x="25527" y="24860"/>
                    </a:cubicBezTo>
                    <a:cubicBezTo>
                      <a:pt x="26479" y="23908"/>
                      <a:pt x="27242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2" y="11716"/>
                      <a:pt x="26479" y="10573"/>
                      <a:pt x="25527" y="9620"/>
                    </a:cubicBezTo>
                    <a:cubicBezTo>
                      <a:pt x="24575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8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4" y="7906"/>
                      <a:pt x="11621" y="8668"/>
                      <a:pt x="10668" y="9620"/>
                    </a:cubicBezTo>
                    <a:cubicBezTo>
                      <a:pt x="9716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4" y="22765"/>
                      <a:pt x="9716" y="23908"/>
                      <a:pt x="10668" y="24860"/>
                    </a:cubicBezTo>
                    <a:cubicBezTo>
                      <a:pt x="11621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8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6" name="Forma libre: forma 195">
                <a:extLst>
                  <a:ext uri="{FF2B5EF4-FFF2-40B4-BE49-F238E27FC236}">
                    <a16:creationId xmlns:a16="http://schemas.microsoft.com/office/drawing/2014/main" id="{77C51C27-6650-617C-118B-AB27C9A16DA3}"/>
                  </a:ext>
                </a:extLst>
              </p:cNvPr>
              <p:cNvSpPr/>
              <p:nvPr/>
            </p:nvSpPr>
            <p:spPr>
              <a:xfrm>
                <a:off x="6035611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5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0 w 29432"/>
                  <a:gd name="connsiteY16" fmla="*/ 16383 h 33337"/>
                  <a:gd name="connsiteX17" fmla="*/ 21050 w 29432"/>
                  <a:gd name="connsiteY17" fmla="*/ 12097 h 33337"/>
                  <a:gd name="connsiteX18" fmla="*/ 19240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5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5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5" y="9525"/>
                      <a:pt x="28765" y="12001"/>
                    </a:cubicBezTo>
                    <a:cubicBezTo>
                      <a:pt x="28765" y="14478"/>
                      <a:pt x="28194" y="16669"/>
                      <a:pt x="27051" y="18478"/>
                    </a:cubicBezTo>
                    <a:cubicBezTo>
                      <a:pt x="25908" y="20288"/>
                      <a:pt x="24193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0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0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5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5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7" name="Forma libre: forma 196">
                <a:extLst>
                  <a:ext uri="{FF2B5EF4-FFF2-40B4-BE49-F238E27FC236}">
                    <a16:creationId xmlns:a16="http://schemas.microsoft.com/office/drawing/2014/main" id="{C356AC86-8170-78C4-C860-99DFE5B58998}"/>
                  </a:ext>
                </a:extLst>
              </p:cNvPr>
              <p:cNvSpPr/>
              <p:nvPr/>
            </p:nvSpPr>
            <p:spPr>
              <a:xfrm>
                <a:off x="6099142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8" name="Forma libre: forma 197">
                <a:extLst>
                  <a:ext uri="{FF2B5EF4-FFF2-40B4-BE49-F238E27FC236}">
                    <a16:creationId xmlns:a16="http://schemas.microsoft.com/office/drawing/2014/main" id="{849175EA-0537-79E9-1CB0-2FDD2476409D}"/>
                  </a:ext>
                </a:extLst>
              </p:cNvPr>
              <p:cNvSpPr/>
              <p:nvPr/>
            </p:nvSpPr>
            <p:spPr>
              <a:xfrm>
                <a:off x="61418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8 w 25717"/>
                  <a:gd name="connsiteY1" fmla="*/ 27051 h 33242"/>
                  <a:gd name="connsiteX2" fmla="*/ 25718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1 w 25717"/>
                  <a:gd name="connsiteY10" fmla="*/ 13240 h 33242"/>
                  <a:gd name="connsiteX11" fmla="*/ 23051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8" y="27051"/>
                    </a:lnTo>
                    <a:lnTo>
                      <a:pt x="25718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1" y="13240"/>
                    </a:lnTo>
                    <a:lnTo>
                      <a:pt x="23051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9" name="Forma libre: forma 198">
                <a:extLst>
                  <a:ext uri="{FF2B5EF4-FFF2-40B4-BE49-F238E27FC236}">
                    <a16:creationId xmlns:a16="http://schemas.microsoft.com/office/drawing/2014/main" id="{885EBFD4-4552-159C-428A-22B7FB3AEE63}"/>
                  </a:ext>
                </a:extLst>
              </p:cNvPr>
              <p:cNvSpPr/>
              <p:nvPr/>
            </p:nvSpPr>
            <p:spPr>
              <a:xfrm>
                <a:off x="6181057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0" name="Forma libre: forma 199">
                <a:extLst>
                  <a:ext uri="{FF2B5EF4-FFF2-40B4-BE49-F238E27FC236}">
                    <a16:creationId xmlns:a16="http://schemas.microsoft.com/office/drawing/2014/main" id="{BCC5ABE5-B738-8D57-73B9-9F4EA40C5AF1}"/>
                  </a:ext>
                </a:extLst>
              </p:cNvPr>
              <p:cNvSpPr/>
              <p:nvPr/>
            </p:nvSpPr>
            <p:spPr>
              <a:xfrm>
                <a:off x="6227444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1" name="Forma libre: forma 200">
                <a:extLst>
                  <a:ext uri="{FF2B5EF4-FFF2-40B4-BE49-F238E27FC236}">
                    <a16:creationId xmlns:a16="http://schemas.microsoft.com/office/drawing/2014/main" id="{8FADF5F2-9962-522B-05E4-52E29AB9CE74}"/>
                  </a:ext>
                </a:extLst>
              </p:cNvPr>
              <p:cNvSpPr/>
              <p:nvPr/>
            </p:nvSpPr>
            <p:spPr>
              <a:xfrm>
                <a:off x="6273259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8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8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8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8" y="7429"/>
                    </a:cubicBezTo>
                    <a:cubicBezTo>
                      <a:pt x="21050" y="6858"/>
                      <a:pt x="19621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3" y="26575"/>
                      <a:pt x="14097" y="27051"/>
                    </a:cubicBezTo>
                    <a:cubicBezTo>
                      <a:pt x="15431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2" name="Forma libre: forma 201">
                <a:extLst>
                  <a:ext uri="{FF2B5EF4-FFF2-40B4-BE49-F238E27FC236}">
                    <a16:creationId xmlns:a16="http://schemas.microsoft.com/office/drawing/2014/main" id="{76F7F3BA-647B-005C-899E-066B855FC7F9}"/>
                  </a:ext>
                </a:extLst>
              </p:cNvPr>
              <p:cNvSpPr/>
              <p:nvPr/>
            </p:nvSpPr>
            <p:spPr>
              <a:xfrm>
                <a:off x="6324885" y="3598068"/>
                <a:ext cx="24288" cy="33242"/>
              </a:xfrm>
              <a:custGeom>
                <a:avLst/>
                <a:gdLst>
                  <a:gd name="connsiteX0" fmla="*/ 0 w 24288"/>
                  <a:gd name="connsiteY0" fmla="*/ 33242 h 33242"/>
                  <a:gd name="connsiteX1" fmla="*/ 0 w 24288"/>
                  <a:gd name="connsiteY1" fmla="*/ 0 h 33242"/>
                  <a:gd name="connsiteX2" fmla="*/ 7715 w 24288"/>
                  <a:gd name="connsiteY2" fmla="*/ 0 h 33242"/>
                  <a:gd name="connsiteX3" fmla="*/ 7715 w 24288"/>
                  <a:gd name="connsiteY3" fmla="*/ 26956 h 33242"/>
                  <a:gd name="connsiteX4" fmla="*/ 24289 w 24288"/>
                  <a:gd name="connsiteY4" fmla="*/ 26956 h 33242"/>
                  <a:gd name="connsiteX5" fmla="*/ 24289 w 24288"/>
                  <a:gd name="connsiteY5" fmla="*/ 33242 h 33242"/>
                  <a:gd name="connsiteX6" fmla="*/ 0 w 24288"/>
                  <a:gd name="connsiteY6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8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26956"/>
                    </a:lnTo>
                    <a:lnTo>
                      <a:pt x="24289" y="26956"/>
                    </a:lnTo>
                    <a:lnTo>
                      <a:pt x="24289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DB0C3214-FD74-41BD-9FBB-817B193104D4}"/>
                  </a:ext>
                </a:extLst>
              </p:cNvPr>
              <p:cNvSpPr/>
              <p:nvPr/>
            </p:nvSpPr>
            <p:spPr>
              <a:xfrm>
                <a:off x="6361080" y="3588543"/>
                <a:ext cx="36385" cy="43434"/>
              </a:xfrm>
              <a:custGeom>
                <a:avLst/>
                <a:gdLst>
                  <a:gd name="connsiteX0" fmla="*/ 18193 w 36385"/>
                  <a:gd name="connsiteY0" fmla="*/ 43339 h 43434"/>
                  <a:gd name="connsiteX1" fmla="*/ 10954 w 36385"/>
                  <a:gd name="connsiteY1" fmla="*/ 42100 h 43434"/>
                  <a:gd name="connsiteX2" fmla="*/ 5144 w 36385"/>
                  <a:gd name="connsiteY2" fmla="*/ 38481 h 43434"/>
                  <a:gd name="connsiteX3" fmla="*/ 1333 w 36385"/>
                  <a:gd name="connsiteY3" fmla="*/ 33052 h 43434"/>
                  <a:gd name="connsiteX4" fmla="*/ 0 w 36385"/>
                  <a:gd name="connsiteY4" fmla="*/ 26194 h 43434"/>
                  <a:gd name="connsiteX5" fmla="*/ 1333 w 36385"/>
                  <a:gd name="connsiteY5" fmla="*/ 19336 h 43434"/>
                  <a:gd name="connsiteX6" fmla="*/ 5144 w 36385"/>
                  <a:gd name="connsiteY6" fmla="*/ 13906 h 43434"/>
                  <a:gd name="connsiteX7" fmla="*/ 10954 w 36385"/>
                  <a:gd name="connsiteY7" fmla="*/ 10287 h 43434"/>
                  <a:gd name="connsiteX8" fmla="*/ 18193 w 36385"/>
                  <a:gd name="connsiteY8" fmla="*/ 9049 h 43434"/>
                  <a:gd name="connsiteX9" fmla="*/ 25432 w 36385"/>
                  <a:gd name="connsiteY9" fmla="*/ 10287 h 43434"/>
                  <a:gd name="connsiteX10" fmla="*/ 31242 w 36385"/>
                  <a:gd name="connsiteY10" fmla="*/ 13906 h 43434"/>
                  <a:gd name="connsiteX11" fmla="*/ 35052 w 36385"/>
                  <a:gd name="connsiteY11" fmla="*/ 19336 h 43434"/>
                  <a:gd name="connsiteX12" fmla="*/ 36385 w 36385"/>
                  <a:gd name="connsiteY12" fmla="*/ 26194 h 43434"/>
                  <a:gd name="connsiteX13" fmla="*/ 35052 w 36385"/>
                  <a:gd name="connsiteY13" fmla="*/ 33052 h 43434"/>
                  <a:gd name="connsiteX14" fmla="*/ 31242 w 36385"/>
                  <a:gd name="connsiteY14" fmla="*/ 38576 h 43434"/>
                  <a:gd name="connsiteX15" fmla="*/ 25432 w 36385"/>
                  <a:gd name="connsiteY15" fmla="*/ 42196 h 43434"/>
                  <a:gd name="connsiteX16" fmla="*/ 18193 w 36385"/>
                  <a:gd name="connsiteY16" fmla="*/ 43434 h 43434"/>
                  <a:gd name="connsiteX17" fmla="*/ 18098 w 36385"/>
                  <a:gd name="connsiteY17" fmla="*/ 36862 h 43434"/>
                  <a:gd name="connsiteX18" fmla="*/ 22193 w 36385"/>
                  <a:gd name="connsiteY18" fmla="*/ 36100 h 43434"/>
                  <a:gd name="connsiteX19" fmla="*/ 25527 w 36385"/>
                  <a:gd name="connsiteY19" fmla="*/ 33909 h 43434"/>
                  <a:gd name="connsiteX20" fmla="*/ 27718 w 36385"/>
                  <a:gd name="connsiteY20" fmla="*/ 30575 h 43434"/>
                  <a:gd name="connsiteX21" fmla="*/ 28480 w 36385"/>
                  <a:gd name="connsiteY21" fmla="*/ 26289 h 43434"/>
                  <a:gd name="connsiteX22" fmla="*/ 27718 w 36385"/>
                  <a:gd name="connsiteY22" fmla="*/ 22003 h 43434"/>
                  <a:gd name="connsiteX23" fmla="*/ 25527 w 36385"/>
                  <a:gd name="connsiteY23" fmla="*/ 18669 h 43434"/>
                  <a:gd name="connsiteX24" fmla="*/ 22193 w 36385"/>
                  <a:gd name="connsiteY24" fmla="*/ 16478 h 43434"/>
                  <a:gd name="connsiteX25" fmla="*/ 18098 w 36385"/>
                  <a:gd name="connsiteY25" fmla="*/ 15716 h 43434"/>
                  <a:gd name="connsiteX26" fmla="*/ 14002 w 36385"/>
                  <a:gd name="connsiteY26" fmla="*/ 16478 h 43434"/>
                  <a:gd name="connsiteX27" fmla="*/ 10668 w 36385"/>
                  <a:gd name="connsiteY27" fmla="*/ 18669 h 43434"/>
                  <a:gd name="connsiteX28" fmla="*/ 8477 w 36385"/>
                  <a:gd name="connsiteY28" fmla="*/ 22003 h 43434"/>
                  <a:gd name="connsiteX29" fmla="*/ 7715 w 36385"/>
                  <a:gd name="connsiteY29" fmla="*/ 26289 h 43434"/>
                  <a:gd name="connsiteX30" fmla="*/ 8477 w 36385"/>
                  <a:gd name="connsiteY30" fmla="*/ 30575 h 43434"/>
                  <a:gd name="connsiteX31" fmla="*/ 10668 w 36385"/>
                  <a:gd name="connsiteY31" fmla="*/ 33909 h 43434"/>
                  <a:gd name="connsiteX32" fmla="*/ 14002 w 36385"/>
                  <a:gd name="connsiteY32" fmla="*/ 36100 h 43434"/>
                  <a:gd name="connsiteX33" fmla="*/ 18098 w 36385"/>
                  <a:gd name="connsiteY33" fmla="*/ 36862 h 43434"/>
                  <a:gd name="connsiteX34" fmla="*/ 13811 w 36385"/>
                  <a:gd name="connsiteY34" fmla="*/ 6858 h 43434"/>
                  <a:gd name="connsiteX35" fmla="*/ 20193 w 36385"/>
                  <a:gd name="connsiteY35" fmla="*/ 0 h 43434"/>
                  <a:gd name="connsiteX36" fmla="*/ 28099 w 36385"/>
                  <a:gd name="connsiteY36" fmla="*/ 0 h 43434"/>
                  <a:gd name="connsiteX37" fmla="*/ 19526 w 36385"/>
                  <a:gd name="connsiteY37" fmla="*/ 6858 h 43434"/>
                  <a:gd name="connsiteX38" fmla="*/ 13716 w 36385"/>
                  <a:gd name="connsiteY38" fmla="*/ 6858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6385" h="43434">
                    <a:moveTo>
                      <a:pt x="18193" y="43339"/>
                    </a:moveTo>
                    <a:cubicBezTo>
                      <a:pt x="15526" y="43339"/>
                      <a:pt x="13144" y="42958"/>
                      <a:pt x="10954" y="42100"/>
                    </a:cubicBezTo>
                    <a:cubicBezTo>
                      <a:pt x="8763" y="41243"/>
                      <a:pt x="6763" y="40005"/>
                      <a:pt x="5144" y="38481"/>
                    </a:cubicBezTo>
                    <a:cubicBezTo>
                      <a:pt x="3524" y="36957"/>
                      <a:pt x="2191" y="35147"/>
                      <a:pt x="1333" y="33052"/>
                    </a:cubicBezTo>
                    <a:cubicBezTo>
                      <a:pt x="476" y="30956"/>
                      <a:pt x="0" y="28670"/>
                      <a:pt x="0" y="26194"/>
                    </a:cubicBezTo>
                    <a:cubicBezTo>
                      <a:pt x="0" y="23717"/>
                      <a:pt x="476" y="21431"/>
                      <a:pt x="1333" y="19336"/>
                    </a:cubicBezTo>
                    <a:cubicBezTo>
                      <a:pt x="2191" y="17240"/>
                      <a:pt x="3524" y="15430"/>
                      <a:pt x="5144" y="13906"/>
                    </a:cubicBezTo>
                    <a:cubicBezTo>
                      <a:pt x="6763" y="12382"/>
                      <a:pt x="8763" y="11144"/>
                      <a:pt x="10954" y="10287"/>
                    </a:cubicBezTo>
                    <a:cubicBezTo>
                      <a:pt x="13144" y="9430"/>
                      <a:pt x="15526" y="9049"/>
                      <a:pt x="18193" y="9049"/>
                    </a:cubicBezTo>
                    <a:cubicBezTo>
                      <a:pt x="20860" y="9049"/>
                      <a:pt x="23241" y="9430"/>
                      <a:pt x="25432" y="10287"/>
                    </a:cubicBezTo>
                    <a:cubicBezTo>
                      <a:pt x="27623" y="11144"/>
                      <a:pt x="29527" y="12287"/>
                      <a:pt x="31242" y="13906"/>
                    </a:cubicBezTo>
                    <a:cubicBezTo>
                      <a:pt x="32861" y="15430"/>
                      <a:pt x="34195" y="17240"/>
                      <a:pt x="35052" y="19336"/>
                    </a:cubicBezTo>
                    <a:cubicBezTo>
                      <a:pt x="35909" y="21431"/>
                      <a:pt x="36385" y="23717"/>
                      <a:pt x="36385" y="26194"/>
                    </a:cubicBezTo>
                    <a:cubicBezTo>
                      <a:pt x="36385" y="28670"/>
                      <a:pt x="35909" y="30956"/>
                      <a:pt x="35052" y="33052"/>
                    </a:cubicBezTo>
                    <a:cubicBezTo>
                      <a:pt x="34195" y="35147"/>
                      <a:pt x="32861" y="36957"/>
                      <a:pt x="31242" y="38576"/>
                    </a:cubicBezTo>
                    <a:cubicBezTo>
                      <a:pt x="29623" y="40196"/>
                      <a:pt x="27623" y="41339"/>
                      <a:pt x="25432" y="42196"/>
                    </a:cubicBezTo>
                    <a:cubicBezTo>
                      <a:pt x="23241" y="43053"/>
                      <a:pt x="20860" y="43434"/>
                      <a:pt x="18193" y="43434"/>
                    </a:cubicBezTo>
                    <a:close/>
                    <a:moveTo>
                      <a:pt x="18098" y="36862"/>
                    </a:moveTo>
                    <a:cubicBezTo>
                      <a:pt x="19621" y="36862"/>
                      <a:pt x="20955" y="36576"/>
                      <a:pt x="22193" y="36100"/>
                    </a:cubicBezTo>
                    <a:cubicBezTo>
                      <a:pt x="23431" y="35624"/>
                      <a:pt x="24575" y="34862"/>
                      <a:pt x="25527" y="33909"/>
                    </a:cubicBezTo>
                    <a:cubicBezTo>
                      <a:pt x="26479" y="32956"/>
                      <a:pt x="27242" y="31814"/>
                      <a:pt x="27718" y="30575"/>
                    </a:cubicBezTo>
                    <a:cubicBezTo>
                      <a:pt x="28289" y="29337"/>
                      <a:pt x="28480" y="27813"/>
                      <a:pt x="28480" y="26289"/>
                    </a:cubicBezTo>
                    <a:cubicBezTo>
                      <a:pt x="28480" y="24765"/>
                      <a:pt x="28194" y="23241"/>
                      <a:pt x="27718" y="22003"/>
                    </a:cubicBezTo>
                    <a:cubicBezTo>
                      <a:pt x="27242" y="20765"/>
                      <a:pt x="26479" y="19622"/>
                      <a:pt x="25527" y="18669"/>
                    </a:cubicBezTo>
                    <a:cubicBezTo>
                      <a:pt x="24575" y="17717"/>
                      <a:pt x="23431" y="16954"/>
                      <a:pt x="22193" y="16478"/>
                    </a:cubicBezTo>
                    <a:cubicBezTo>
                      <a:pt x="20955" y="15907"/>
                      <a:pt x="19526" y="15716"/>
                      <a:pt x="18098" y="15716"/>
                    </a:cubicBezTo>
                    <a:cubicBezTo>
                      <a:pt x="16669" y="15716"/>
                      <a:pt x="15240" y="16002"/>
                      <a:pt x="14002" y="16478"/>
                    </a:cubicBezTo>
                    <a:cubicBezTo>
                      <a:pt x="12763" y="16954"/>
                      <a:pt x="11621" y="17717"/>
                      <a:pt x="10668" y="18669"/>
                    </a:cubicBezTo>
                    <a:cubicBezTo>
                      <a:pt x="9715" y="19622"/>
                      <a:pt x="9049" y="20765"/>
                      <a:pt x="8477" y="22003"/>
                    </a:cubicBezTo>
                    <a:cubicBezTo>
                      <a:pt x="7906" y="23241"/>
                      <a:pt x="7715" y="24670"/>
                      <a:pt x="7715" y="26289"/>
                    </a:cubicBezTo>
                    <a:cubicBezTo>
                      <a:pt x="7715" y="27908"/>
                      <a:pt x="8001" y="29337"/>
                      <a:pt x="8477" y="30575"/>
                    </a:cubicBezTo>
                    <a:cubicBezTo>
                      <a:pt x="8953" y="31814"/>
                      <a:pt x="9715" y="32956"/>
                      <a:pt x="10668" y="33909"/>
                    </a:cubicBezTo>
                    <a:cubicBezTo>
                      <a:pt x="11621" y="34862"/>
                      <a:pt x="12668" y="35624"/>
                      <a:pt x="14002" y="36100"/>
                    </a:cubicBezTo>
                    <a:cubicBezTo>
                      <a:pt x="15335" y="36576"/>
                      <a:pt x="16669" y="36862"/>
                      <a:pt x="18098" y="36862"/>
                    </a:cubicBezTo>
                    <a:close/>
                    <a:moveTo>
                      <a:pt x="13811" y="6858"/>
                    </a:moveTo>
                    <a:lnTo>
                      <a:pt x="20193" y="0"/>
                    </a:lnTo>
                    <a:lnTo>
                      <a:pt x="28099" y="0"/>
                    </a:lnTo>
                    <a:lnTo>
                      <a:pt x="19526" y="6858"/>
                    </a:lnTo>
                    <a:lnTo>
                      <a:pt x="13716" y="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861AC790-5407-6BD7-406E-D898D00AABC5}"/>
                  </a:ext>
                </a:extLst>
              </p:cNvPr>
              <p:cNvSpPr/>
              <p:nvPr/>
            </p:nvSpPr>
            <p:spPr>
              <a:xfrm>
                <a:off x="6410610" y="3597592"/>
                <a:ext cx="32194" cy="34289"/>
              </a:xfrm>
              <a:custGeom>
                <a:avLst/>
                <a:gdLst>
                  <a:gd name="connsiteX0" fmla="*/ 18098 w 32194"/>
                  <a:gd name="connsiteY0" fmla="*/ 34290 h 34289"/>
                  <a:gd name="connsiteX1" fmla="*/ 10858 w 32194"/>
                  <a:gd name="connsiteY1" fmla="*/ 33052 h 34289"/>
                  <a:gd name="connsiteX2" fmla="*/ 5144 w 32194"/>
                  <a:gd name="connsiteY2" fmla="*/ 29432 h 34289"/>
                  <a:gd name="connsiteX3" fmla="*/ 1333 w 32194"/>
                  <a:gd name="connsiteY3" fmla="*/ 24003 h 34289"/>
                  <a:gd name="connsiteX4" fmla="*/ 0 w 32194"/>
                  <a:gd name="connsiteY4" fmla="*/ 17145 h 34289"/>
                  <a:gd name="connsiteX5" fmla="*/ 1333 w 32194"/>
                  <a:gd name="connsiteY5" fmla="*/ 10287 h 34289"/>
                  <a:gd name="connsiteX6" fmla="*/ 5144 w 32194"/>
                  <a:gd name="connsiteY6" fmla="*/ 4858 h 34289"/>
                  <a:gd name="connsiteX7" fmla="*/ 10954 w 32194"/>
                  <a:gd name="connsiteY7" fmla="*/ 1238 h 34289"/>
                  <a:gd name="connsiteX8" fmla="*/ 18288 w 32194"/>
                  <a:gd name="connsiteY8" fmla="*/ 0 h 34289"/>
                  <a:gd name="connsiteX9" fmla="*/ 26194 w 32194"/>
                  <a:gd name="connsiteY9" fmla="*/ 1429 h 34289"/>
                  <a:gd name="connsiteX10" fmla="*/ 32195 w 32194"/>
                  <a:gd name="connsiteY10" fmla="*/ 5715 h 34289"/>
                  <a:gd name="connsiteX11" fmla="*/ 27337 w 32194"/>
                  <a:gd name="connsiteY11" fmla="*/ 10287 h 34289"/>
                  <a:gd name="connsiteX12" fmla="*/ 23336 w 32194"/>
                  <a:gd name="connsiteY12" fmla="*/ 7429 h 34289"/>
                  <a:gd name="connsiteX13" fmla="*/ 18669 w 32194"/>
                  <a:gd name="connsiteY13" fmla="*/ 6477 h 34289"/>
                  <a:gd name="connsiteX14" fmla="*/ 14288 w 32194"/>
                  <a:gd name="connsiteY14" fmla="*/ 7239 h 34289"/>
                  <a:gd name="connsiteX15" fmla="*/ 10858 w 32194"/>
                  <a:gd name="connsiteY15" fmla="*/ 9430 h 34289"/>
                  <a:gd name="connsiteX16" fmla="*/ 8668 w 32194"/>
                  <a:gd name="connsiteY16" fmla="*/ 12764 h 34289"/>
                  <a:gd name="connsiteX17" fmla="*/ 7906 w 32194"/>
                  <a:gd name="connsiteY17" fmla="*/ 17050 h 34289"/>
                  <a:gd name="connsiteX18" fmla="*/ 8668 w 32194"/>
                  <a:gd name="connsiteY18" fmla="*/ 21336 h 34289"/>
                  <a:gd name="connsiteX19" fmla="*/ 10858 w 32194"/>
                  <a:gd name="connsiteY19" fmla="*/ 24765 h 34289"/>
                  <a:gd name="connsiteX20" fmla="*/ 14288 w 32194"/>
                  <a:gd name="connsiteY20" fmla="*/ 26956 h 34289"/>
                  <a:gd name="connsiteX21" fmla="*/ 18669 w 32194"/>
                  <a:gd name="connsiteY21" fmla="*/ 27718 h 34289"/>
                  <a:gd name="connsiteX22" fmla="*/ 23146 w 32194"/>
                  <a:gd name="connsiteY22" fmla="*/ 26956 h 34289"/>
                  <a:gd name="connsiteX23" fmla="*/ 27337 w 32194"/>
                  <a:gd name="connsiteY23" fmla="*/ 24479 h 34289"/>
                  <a:gd name="connsiteX24" fmla="*/ 31718 w 32194"/>
                  <a:gd name="connsiteY24" fmla="*/ 30004 h 34289"/>
                  <a:gd name="connsiteX25" fmla="*/ 25432 w 32194"/>
                  <a:gd name="connsiteY25" fmla="*/ 33147 h 34289"/>
                  <a:gd name="connsiteX26" fmla="*/ 18288 w 32194"/>
                  <a:gd name="connsiteY26" fmla="*/ 34195 h 34289"/>
                  <a:gd name="connsiteX27" fmla="*/ 24575 w 32194"/>
                  <a:gd name="connsiteY27" fmla="*/ 29051 h 34289"/>
                  <a:gd name="connsiteX28" fmla="*/ 24575 w 32194"/>
                  <a:gd name="connsiteY28" fmla="*/ 16573 h 34289"/>
                  <a:gd name="connsiteX29" fmla="*/ 31623 w 32194"/>
                  <a:gd name="connsiteY29" fmla="*/ 16573 h 34289"/>
                  <a:gd name="connsiteX30" fmla="*/ 31623 w 32194"/>
                  <a:gd name="connsiteY30" fmla="*/ 30099 h 34289"/>
                  <a:gd name="connsiteX31" fmla="*/ 24575 w 32194"/>
                  <a:gd name="connsiteY31" fmla="*/ 29146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194" h="34289">
                    <a:moveTo>
                      <a:pt x="18098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621" y="0"/>
                      <a:pt x="18288" y="0"/>
                    </a:cubicBezTo>
                    <a:cubicBezTo>
                      <a:pt x="21241" y="0"/>
                      <a:pt x="23908" y="476"/>
                      <a:pt x="26194" y="1429"/>
                    </a:cubicBezTo>
                    <a:cubicBezTo>
                      <a:pt x="28575" y="2381"/>
                      <a:pt x="30575" y="3810"/>
                      <a:pt x="32195" y="5715"/>
                    </a:cubicBezTo>
                    <a:lnTo>
                      <a:pt x="27337" y="10287"/>
                    </a:lnTo>
                    <a:cubicBezTo>
                      <a:pt x="26098" y="8953"/>
                      <a:pt x="24765" y="8001"/>
                      <a:pt x="23336" y="7429"/>
                    </a:cubicBezTo>
                    <a:cubicBezTo>
                      <a:pt x="21908" y="6858"/>
                      <a:pt x="20383" y="6477"/>
                      <a:pt x="18669" y="6477"/>
                    </a:cubicBezTo>
                    <a:cubicBezTo>
                      <a:pt x="17050" y="6477"/>
                      <a:pt x="15621" y="6763"/>
                      <a:pt x="14288" y="7239"/>
                    </a:cubicBezTo>
                    <a:cubicBezTo>
                      <a:pt x="12954" y="7715"/>
                      <a:pt x="11811" y="8477"/>
                      <a:pt x="10858" y="9430"/>
                    </a:cubicBezTo>
                    <a:cubicBezTo>
                      <a:pt x="9906" y="10382"/>
                      <a:pt x="9144" y="11525"/>
                      <a:pt x="8668" y="12764"/>
                    </a:cubicBezTo>
                    <a:cubicBezTo>
                      <a:pt x="8096" y="14097"/>
                      <a:pt x="7906" y="15526"/>
                      <a:pt x="7906" y="17050"/>
                    </a:cubicBezTo>
                    <a:cubicBezTo>
                      <a:pt x="7906" y="18574"/>
                      <a:pt x="8192" y="20002"/>
                      <a:pt x="8668" y="21336"/>
                    </a:cubicBezTo>
                    <a:cubicBezTo>
                      <a:pt x="9144" y="22670"/>
                      <a:pt x="9906" y="23813"/>
                      <a:pt x="10858" y="24765"/>
                    </a:cubicBezTo>
                    <a:cubicBezTo>
                      <a:pt x="11811" y="25718"/>
                      <a:pt x="12954" y="26479"/>
                      <a:pt x="14288" y="26956"/>
                    </a:cubicBezTo>
                    <a:cubicBezTo>
                      <a:pt x="15621" y="27527"/>
                      <a:pt x="17050" y="27718"/>
                      <a:pt x="18669" y="27718"/>
                    </a:cubicBezTo>
                    <a:cubicBezTo>
                      <a:pt x="20288" y="27718"/>
                      <a:pt x="21622" y="27432"/>
                      <a:pt x="23146" y="26956"/>
                    </a:cubicBezTo>
                    <a:cubicBezTo>
                      <a:pt x="24670" y="26479"/>
                      <a:pt x="26003" y="25622"/>
                      <a:pt x="27337" y="24479"/>
                    </a:cubicBezTo>
                    <a:lnTo>
                      <a:pt x="31718" y="30004"/>
                    </a:lnTo>
                    <a:cubicBezTo>
                      <a:pt x="29908" y="31432"/>
                      <a:pt x="27813" y="32480"/>
                      <a:pt x="25432" y="33147"/>
                    </a:cubicBezTo>
                    <a:cubicBezTo>
                      <a:pt x="23050" y="33814"/>
                      <a:pt x="20669" y="34195"/>
                      <a:pt x="18288" y="34195"/>
                    </a:cubicBezTo>
                    <a:close/>
                    <a:moveTo>
                      <a:pt x="24575" y="29051"/>
                    </a:moveTo>
                    <a:lnTo>
                      <a:pt x="24575" y="16573"/>
                    </a:lnTo>
                    <a:lnTo>
                      <a:pt x="31623" y="16573"/>
                    </a:lnTo>
                    <a:lnTo>
                      <a:pt x="31623" y="30099"/>
                    </a:lnTo>
                    <a:lnTo>
                      <a:pt x="24575" y="29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DA585A50-1DAB-AF87-B32E-B67A253F86EF}"/>
                  </a:ext>
                </a:extLst>
              </p:cNvPr>
              <p:cNvSpPr/>
              <p:nvPr/>
            </p:nvSpPr>
            <p:spPr>
              <a:xfrm>
                <a:off x="6458806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09FD4DD5-9D2D-3594-26B8-58E38CCA992B}"/>
                  </a:ext>
                </a:extLst>
              </p:cNvPr>
              <p:cNvSpPr/>
              <p:nvPr/>
            </p:nvSpPr>
            <p:spPr>
              <a:xfrm>
                <a:off x="6481762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1E4B2875-605D-9B24-BA9B-8272927A381F}"/>
                  </a:ext>
                </a:extLst>
              </p:cNvPr>
              <p:cNvSpPr/>
              <p:nvPr/>
            </p:nvSpPr>
            <p:spPr>
              <a:xfrm>
                <a:off x="6526148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3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3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7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7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7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3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2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2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7" y="27813"/>
                    </a:moveTo>
                    <a:cubicBezTo>
                      <a:pt x="19621" y="27813"/>
                      <a:pt x="20955" y="27527"/>
                      <a:pt x="22193" y="27051"/>
                    </a:cubicBezTo>
                    <a:cubicBezTo>
                      <a:pt x="23431" y="26575"/>
                      <a:pt x="24574" y="25813"/>
                      <a:pt x="25527" y="24860"/>
                    </a:cubicBezTo>
                    <a:cubicBezTo>
                      <a:pt x="26479" y="23908"/>
                      <a:pt x="27241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1" y="11716"/>
                      <a:pt x="26479" y="10573"/>
                      <a:pt x="25527" y="9620"/>
                    </a:cubicBezTo>
                    <a:cubicBezTo>
                      <a:pt x="24574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7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3" y="7906"/>
                      <a:pt x="11620" y="8668"/>
                      <a:pt x="10668" y="9620"/>
                    </a:cubicBezTo>
                    <a:cubicBezTo>
                      <a:pt x="9715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3" y="22765"/>
                      <a:pt x="9715" y="23908"/>
                      <a:pt x="10668" y="24860"/>
                    </a:cubicBezTo>
                    <a:cubicBezTo>
                      <a:pt x="11620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7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112A3630-D7A9-1D34-AAB2-8E670AC2589A}"/>
                  </a:ext>
                </a:extLst>
              </p:cNvPr>
              <p:cNvSpPr/>
              <p:nvPr/>
            </p:nvSpPr>
            <p:spPr>
              <a:xfrm>
                <a:off x="660072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58A20E7C-B63B-DC34-2558-F1269016F735}"/>
                  </a:ext>
                </a:extLst>
              </p:cNvPr>
              <p:cNvSpPr/>
              <p:nvPr/>
            </p:nvSpPr>
            <p:spPr>
              <a:xfrm>
                <a:off x="6623112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2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1" y="22955"/>
                      <a:pt x="18955" y="22479"/>
                    </a:cubicBezTo>
                    <a:cubicBezTo>
                      <a:pt x="18288" y="21907"/>
                      <a:pt x="17336" y="21526"/>
                      <a:pt x="16192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8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53E8153E-FFB3-8B22-3FBE-52C3CBFBBD61}"/>
                  </a:ext>
                </a:extLst>
              </p:cNvPr>
              <p:cNvSpPr/>
              <p:nvPr/>
            </p:nvSpPr>
            <p:spPr>
              <a:xfrm>
                <a:off x="6661784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1" name="Forma libre: forma 210">
                <a:extLst>
                  <a:ext uri="{FF2B5EF4-FFF2-40B4-BE49-F238E27FC236}">
                    <a16:creationId xmlns:a16="http://schemas.microsoft.com/office/drawing/2014/main" id="{4CE46CA2-D32F-235B-6489-08430780B9C1}"/>
                  </a:ext>
                </a:extLst>
              </p:cNvPr>
              <p:cNvSpPr/>
              <p:nvPr/>
            </p:nvSpPr>
            <p:spPr>
              <a:xfrm>
                <a:off x="6702361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3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3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2 w 31718"/>
                  <a:gd name="connsiteY16" fmla="*/ 12859 h 34289"/>
                  <a:gd name="connsiteX17" fmla="*/ 7810 w 31718"/>
                  <a:gd name="connsiteY17" fmla="*/ 17145 h 34289"/>
                  <a:gd name="connsiteX18" fmla="*/ 8572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0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3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0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6" y="6858"/>
                      <a:pt x="20002" y="6572"/>
                      <a:pt x="18383" y="6572"/>
                    </a:cubicBezTo>
                    <a:cubicBezTo>
                      <a:pt x="16859" y="6572"/>
                      <a:pt x="15430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2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2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0" y="27432"/>
                      <a:pt x="16859" y="27718"/>
                      <a:pt x="18383" y="27718"/>
                    </a:cubicBezTo>
                    <a:cubicBezTo>
                      <a:pt x="20002" y="27718"/>
                      <a:pt x="21526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2" name="Forma libre: forma 211">
                <a:extLst>
                  <a:ext uri="{FF2B5EF4-FFF2-40B4-BE49-F238E27FC236}">
                    <a16:creationId xmlns:a16="http://schemas.microsoft.com/office/drawing/2014/main" id="{9F640556-3AA1-7B3B-3597-9E91A47D056D}"/>
                  </a:ext>
                </a:extLst>
              </p:cNvPr>
              <p:cNvSpPr/>
              <p:nvPr/>
            </p:nvSpPr>
            <p:spPr>
              <a:xfrm>
                <a:off x="6748747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7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7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6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3" y="23527"/>
                      <a:pt x="17336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7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7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3" name="Forma libre: forma 212">
                <a:extLst>
                  <a:ext uri="{FF2B5EF4-FFF2-40B4-BE49-F238E27FC236}">
                    <a16:creationId xmlns:a16="http://schemas.microsoft.com/office/drawing/2014/main" id="{FA3D4BE2-99ED-149D-29EC-071B3EB33479}"/>
                  </a:ext>
                </a:extLst>
              </p:cNvPr>
              <p:cNvSpPr/>
              <p:nvPr/>
            </p:nvSpPr>
            <p:spPr>
              <a:xfrm>
                <a:off x="6793229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363EFB54-F4A1-E1C5-CEED-5D8C2529A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Marcador de texto 89">
            <a:extLst>
              <a:ext uri="{FF2B5EF4-FFF2-40B4-BE49-F238E27FC236}">
                <a16:creationId xmlns:a16="http://schemas.microsoft.com/office/drawing/2014/main" id="{170DC08A-1161-B525-6981-28E1D0177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614015" y="4237003"/>
            <a:ext cx="4146550" cy="44846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419" dirty="0"/>
              <a:t>Título</a:t>
            </a:r>
            <a:endParaRPr lang="es-EC" dirty="0"/>
          </a:p>
        </p:txBody>
      </p:sp>
      <p:graphicFrame>
        <p:nvGraphicFramePr>
          <p:cNvPr id="230" name="Marcador de contenido 3" descr="Marcador de posición de escala de tiempo">
            <a:extLst>
              <a:ext uri="{FF2B5EF4-FFF2-40B4-BE49-F238E27FC236}">
                <a16:creationId xmlns:a16="http://schemas.microsoft.com/office/drawing/2014/main" id="{7421B634-27BB-B576-4260-ACF044A539A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32575862"/>
              </p:ext>
            </p:extLst>
          </p:nvPr>
        </p:nvGraphicFramePr>
        <p:xfrm>
          <a:off x="1343025" y="156713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26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upo 176">
            <a:extLst>
              <a:ext uri="{FF2B5EF4-FFF2-40B4-BE49-F238E27FC236}">
                <a16:creationId xmlns:a16="http://schemas.microsoft.com/office/drawing/2014/main" id="{D69D2BA8-3FF0-14E6-C231-8F2EF4950DA7}"/>
              </a:ext>
            </a:extLst>
          </p:cNvPr>
          <p:cNvGrpSpPr/>
          <p:nvPr userDrawn="1"/>
        </p:nvGrpSpPr>
        <p:grpSpPr>
          <a:xfrm>
            <a:off x="10082501" y="345331"/>
            <a:ext cx="1700264" cy="471354"/>
            <a:chOff x="338137" y="280676"/>
            <a:chExt cx="1453705" cy="403002"/>
          </a:xfrm>
        </p:grpSpPr>
        <p:grpSp>
          <p:nvGrpSpPr>
            <p:cNvPr id="178" name="Gráfico 2">
              <a:extLst>
                <a:ext uri="{FF2B5EF4-FFF2-40B4-BE49-F238E27FC236}">
                  <a16:creationId xmlns:a16="http://schemas.microsoft.com/office/drawing/2014/main" id="{36B40BF9-31D5-B4BE-B133-6383F3BAE005}"/>
                </a:ext>
              </a:extLst>
            </p:cNvPr>
            <p:cNvGrpSpPr/>
            <p:nvPr/>
          </p:nvGrpSpPr>
          <p:grpSpPr>
            <a:xfrm>
              <a:off x="338137" y="280676"/>
              <a:ext cx="1453705" cy="324135"/>
              <a:chOff x="5367337" y="3228975"/>
              <a:chExt cx="1453705" cy="324135"/>
            </a:xfrm>
            <a:solidFill>
              <a:schemeClr val="bg1">
                <a:lumMod val="65000"/>
              </a:schemeClr>
            </a:solidFill>
          </p:grpSpPr>
          <p:sp>
            <p:nvSpPr>
              <p:cNvPr id="214" name="Forma libre: forma 213">
                <a:extLst>
                  <a:ext uri="{FF2B5EF4-FFF2-40B4-BE49-F238E27FC236}">
                    <a16:creationId xmlns:a16="http://schemas.microsoft.com/office/drawing/2014/main" id="{30B34886-50F2-0D1D-E0A6-EE3945C502F7}"/>
                  </a:ext>
                </a:extLst>
              </p:cNvPr>
              <p:cNvSpPr/>
              <p:nvPr/>
            </p:nvSpPr>
            <p:spPr>
              <a:xfrm>
                <a:off x="5388958" y="3249644"/>
                <a:ext cx="81914" cy="282702"/>
              </a:xfrm>
              <a:custGeom>
                <a:avLst/>
                <a:gdLst>
                  <a:gd name="connsiteX0" fmla="*/ 64199 w 81914"/>
                  <a:gd name="connsiteY0" fmla="*/ 247269 h 282702"/>
                  <a:gd name="connsiteX1" fmla="*/ 64199 w 81914"/>
                  <a:gd name="connsiteY1" fmla="*/ 35433 h 282702"/>
                  <a:gd name="connsiteX2" fmla="*/ 81915 w 81914"/>
                  <a:gd name="connsiteY2" fmla="*/ 35433 h 282702"/>
                  <a:gd name="connsiteX3" fmla="*/ 81915 w 81914"/>
                  <a:gd name="connsiteY3" fmla="*/ 0 h 282702"/>
                  <a:gd name="connsiteX4" fmla="*/ 0 w 81914"/>
                  <a:gd name="connsiteY4" fmla="*/ 0 h 282702"/>
                  <a:gd name="connsiteX5" fmla="*/ 0 w 81914"/>
                  <a:gd name="connsiteY5" fmla="*/ 35433 h 282702"/>
                  <a:gd name="connsiteX6" fmla="*/ 17717 w 81914"/>
                  <a:gd name="connsiteY6" fmla="*/ 35433 h 282702"/>
                  <a:gd name="connsiteX7" fmla="*/ 17717 w 81914"/>
                  <a:gd name="connsiteY7" fmla="*/ 247269 h 282702"/>
                  <a:gd name="connsiteX8" fmla="*/ 0 w 81914"/>
                  <a:gd name="connsiteY8" fmla="*/ 247269 h 282702"/>
                  <a:gd name="connsiteX9" fmla="*/ 0 w 81914"/>
                  <a:gd name="connsiteY9" fmla="*/ 282702 h 282702"/>
                  <a:gd name="connsiteX10" fmla="*/ 81915 w 81914"/>
                  <a:gd name="connsiteY10" fmla="*/ 282702 h 282702"/>
                  <a:gd name="connsiteX11" fmla="*/ 81915 w 81914"/>
                  <a:gd name="connsiteY11" fmla="*/ 247269 h 282702"/>
                  <a:gd name="connsiteX12" fmla="*/ 64199 w 81914"/>
                  <a:gd name="connsiteY12" fmla="*/ 247269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914" h="282702">
                    <a:moveTo>
                      <a:pt x="64199" y="247269"/>
                    </a:moveTo>
                    <a:lnTo>
                      <a:pt x="64199" y="35433"/>
                    </a:lnTo>
                    <a:lnTo>
                      <a:pt x="81915" y="35433"/>
                    </a:lnTo>
                    <a:lnTo>
                      <a:pt x="81915" y="0"/>
                    </a:lnTo>
                    <a:lnTo>
                      <a:pt x="0" y="0"/>
                    </a:lnTo>
                    <a:lnTo>
                      <a:pt x="0" y="35433"/>
                    </a:lnTo>
                    <a:lnTo>
                      <a:pt x="17717" y="35433"/>
                    </a:lnTo>
                    <a:lnTo>
                      <a:pt x="17717" y="247269"/>
                    </a:lnTo>
                    <a:lnTo>
                      <a:pt x="0" y="247269"/>
                    </a:lnTo>
                    <a:lnTo>
                      <a:pt x="0" y="282702"/>
                    </a:lnTo>
                    <a:lnTo>
                      <a:pt x="81915" y="282702"/>
                    </a:lnTo>
                    <a:lnTo>
                      <a:pt x="81915" y="247269"/>
                    </a:lnTo>
                    <a:lnTo>
                      <a:pt x="64199" y="2472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5" name="Forma libre: forma 214">
                <a:extLst>
                  <a:ext uri="{FF2B5EF4-FFF2-40B4-BE49-F238E27FC236}">
                    <a16:creationId xmlns:a16="http://schemas.microsoft.com/office/drawing/2014/main" id="{F7A1D416-9B35-379F-4256-6764E6BE43ED}"/>
                  </a:ext>
                </a:extLst>
              </p:cNvPr>
              <p:cNvSpPr/>
              <p:nvPr/>
            </p:nvSpPr>
            <p:spPr>
              <a:xfrm>
                <a:off x="5542787" y="3249644"/>
                <a:ext cx="185356" cy="282511"/>
              </a:xfrm>
              <a:custGeom>
                <a:avLst/>
                <a:gdLst>
                  <a:gd name="connsiteX0" fmla="*/ 185071 w 185356"/>
                  <a:gd name="connsiteY0" fmla="*/ 153734 h 282511"/>
                  <a:gd name="connsiteX1" fmla="*/ 148781 w 185356"/>
                  <a:gd name="connsiteY1" fmla="*/ 119158 h 282511"/>
                  <a:gd name="connsiteX2" fmla="*/ 46482 w 185356"/>
                  <a:gd name="connsiteY2" fmla="*/ 119158 h 282511"/>
                  <a:gd name="connsiteX3" fmla="*/ 46482 w 185356"/>
                  <a:gd name="connsiteY3" fmla="*/ 44291 h 282511"/>
                  <a:gd name="connsiteX4" fmla="*/ 138589 w 185356"/>
                  <a:gd name="connsiteY4" fmla="*/ 44291 h 282511"/>
                  <a:gd name="connsiteX5" fmla="*/ 138589 w 185356"/>
                  <a:gd name="connsiteY5" fmla="*/ 69533 h 282511"/>
                  <a:gd name="connsiteX6" fmla="*/ 185071 w 185356"/>
                  <a:gd name="connsiteY6" fmla="*/ 69533 h 282511"/>
                  <a:gd name="connsiteX7" fmla="*/ 185071 w 185356"/>
                  <a:gd name="connsiteY7" fmla="*/ 33242 h 282511"/>
                  <a:gd name="connsiteX8" fmla="*/ 148304 w 185356"/>
                  <a:gd name="connsiteY8" fmla="*/ 0 h 282511"/>
                  <a:gd name="connsiteX9" fmla="*/ 123539 w 185356"/>
                  <a:gd name="connsiteY9" fmla="*/ 0 h 282511"/>
                  <a:gd name="connsiteX10" fmla="*/ 93440 w 185356"/>
                  <a:gd name="connsiteY10" fmla="*/ 190 h 282511"/>
                  <a:gd name="connsiteX11" fmla="*/ 63532 w 185356"/>
                  <a:gd name="connsiteY11" fmla="*/ 381 h 282511"/>
                  <a:gd name="connsiteX12" fmla="*/ 38957 w 185356"/>
                  <a:gd name="connsiteY12" fmla="*/ 381 h 282511"/>
                  <a:gd name="connsiteX13" fmla="*/ 0 w 185356"/>
                  <a:gd name="connsiteY13" fmla="*/ 35338 h 282511"/>
                  <a:gd name="connsiteX14" fmla="*/ 0 w 185356"/>
                  <a:gd name="connsiteY14" fmla="*/ 136303 h 282511"/>
                  <a:gd name="connsiteX15" fmla="*/ 28384 w 185356"/>
                  <a:gd name="connsiteY15" fmla="*/ 163354 h 282511"/>
                  <a:gd name="connsiteX16" fmla="*/ 138684 w 185356"/>
                  <a:gd name="connsiteY16" fmla="*/ 163354 h 282511"/>
                  <a:gd name="connsiteX17" fmla="*/ 138684 w 185356"/>
                  <a:gd name="connsiteY17" fmla="*/ 238220 h 282511"/>
                  <a:gd name="connsiteX18" fmla="*/ 46577 w 185356"/>
                  <a:gd name="connsiteY18" fmla="*/ 238220 h 282511"/>
                  <a:gd name="connsiteX19" fmla="*/ 46577 w 185356"/>
                  <a:gd name="connsiteY19" fmla="*/ 212503 h 282511"/>
                  <a:gd name="connsiteX20" fmla="*/ 95 w 185356"/>
                  <a:gd name="connsiteY20" fmla="*/ 212503 h 282511"/>
                  <a:gd name="connsiteX21" fmla="*/ 95 w 185356"/>
                  <a:gd name="connsiteY21" fmla="*/ 248412 h 282511"/>
                  <a:gd name="connsiteX22" fmla="*/ 36005 w 185356"/>
                  <a:gd name="connsiteY22" fmla="*/ 282512 h 282511"/>
                  <a:gd name="connsiteX23" fmla="*/ 145447 w 185356"/>
                  <a:gd name="connsiteY23" fmla="*/ 282512 h 282511"/>
                  <a:gd name="connsiteX24" fmla="*/ 185357 w 185356"/>
                  <a:gd name="connsiteY24" fmla="*/ 245269 h 282511"/>
                  <a:gd name="connsiteX25" fmla="*/ 185357 w 185356"/>
                  <a:gd name="connsiteY25" fmla="*/ 153543 h 28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5356" h="282511">
                    <a:moveTo>
                      <a:pt x="185071" y="153734"/>
                    </a:moveTo>
                    <a:lnTo>
                      <a:pt x="148781" y="119158"/>
                    </a:lnTo>
                    <a:lnTo>
                      <a:pt x="46482" y="119158"/>
                    </a:lnTo>
                    <a:lnTo>
                      <a:pt x="46482" y="44291"/>
                    </a:lnTo>
                    <a:lnTo>
                      <a:pt x="138589" y="44291"/>
                    </a:lnTo>
                    <a:lnTo>
                      <a:pt x="138589" y="69533"/>
                    </a:lnTo>
                    <a:lnTo>
                      <a:pt x="185071" y="69533"/>
                    </a:lnTo>
                    <a:lnTo>
                      <a:pt x="185071" y="33242"/>
                    </a:lnTo>
                    <a:lnTo>
                      <a:pt x="148304" y="0"/>
                    </a:lnTo>
                    <a:lnTo>
                      <a:pt x="123539" y="0"/>
                    </a:lnTo>
                    <a:cubicBezTo>
                      <a:pt x="113824" y="0"/>
                      <a:pt x="103727" y="0"/>
                      <a:pt x="93440" y="190"/>
                    </a:cubicBezTo>
                    <a:cubicBezTo>
                      <a:pt x="83058" y="381"/>
                      <a:pt x="73152" y="381"/>
                      <a:pt x="63532" y="381"/>
                    </a:cubicBezTo>
                    <a:lnTo>
                      <a:pt x="38957" y="381"/>
                    </a:lnTo>
                    <a:lnTo>
                      <a:pt x="0" y="35338"/>
                    </a:lnTo>
                    <a:lnTo>
                      <a:pt x="0" y="136303"/>
                    </a:lnTo>
                    <a:lnTo>
                      <a:pt x="28384" y="163354"/>
                    </a:lnTo>
                    <a:lnTo>
                      <a:pt x="138684" y="163354"/>
                    </a:lnTo>
                    <a:lnTo>
                      <a:pt x="138684" y="238220"/>
                    </a:lnTo>
                    <a:lnTo>
                      <a:pt x="46577" y="238220"/>
                    </a:lnTo>
                    <a:lnTo>
                      <a:pt x="46577" y="212503"/>
                    </a:lnTo>
                    <a:lnTo>
                      <a:pt x="95" y="212503"/>
                    </a:lnTo>
                    <a:lnTo>
                      <a:pt x="95" y="248412"/>
                    </a:lnTo>
                    <a:lnTo>
                      <a:pt x="36005" y="282512"/>
                    </a:lnTo>
                    <a:lnTo>
                      <a:pt x="145447" y="282512"/>
                    </a:lnTo>
                    <a:lnTo>
                      <a:pt x="185357" y="245269"/>
                    </a:lnTo>
                    <a:lnTo>
                      <a:pt x="185357" y="153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 dirty="0"/>
              </a:p>
            </p:txBody>
          </p:sp>
          <p:sp>
            <p:nvSpPr>
              <p:cNvPr id="216" name="Forma libre: forma 215">
                <a:extLst>
                  <a:ext uri="{FF2B5EF4-FFF2-40B4-BE49-F238E27FC236}">
                    <a16:creationId xmlns:a16="http://schemas.microsoft.com/office/drawing/2014/main" id="{FF7F3073-38AB-FF31-3F9A-7C76D926E0F1}"/>
                  </a:ext>
                </a:extLst>
              </p:cNvPr>
              <p:cNvSpPr/>
              <p:nvPr/>
            </p:nvSpPr>
            <p:spPr>
              <a:xfrm>
                <a:off x="5796914" y="3249644"/>
                <a:ext cx="210026" cy="282702"/>
              </a:xfrm>
              <a:custGeom>
                <a:avLst/>
                <a:gdLst>
                  <a:gd name="connsiteX0" fmla="*/ 0 w 210026"/>
                  <a:gd name="connsiteY0" fmla="*/ 0 h 282702"/>
                  <a:gd name="connsiteX1" fmla="*/ 0 w 210026"/>
                  <a:gd name="connsiteY1" fmla="*/ 64294 h 282702"/>
                  <a:gd name="connsiteX2" fmla="*/ 28956 w 210026"/>
                  <a:gd name="connsiteY2" fmla="*/ 64294 h 282702"/>
                  <a:gd name="connsiteX3" fmla="*/ 28956 w 210026"/>
                  <a:gd name="connsiteY3" fmla="*/ 44291 h 282702"/>
                  <a:gd name="connsiteX4" fmla="*/ 82391 w 210026"/>
                  <a:gd name="connsiteY4" fmla="*/ 44291 h 282702"/>
                  <a:gd name="connsiteX5" fmla="*/ 82391 w 210026"/>
                  <a:gd name="connsiteY5" fmla="*/ 243650 h 282702"/>
                  <a:gd name="connsiteX6" fmla="*/ 64294 w 210026"/>
                  <a:gd name="connsiteY6" fmla="*/ 243650 h 282702"/>
                  <a:gd name="connsiteX7" fmla="*/ 64294 w 210026"/>
                  <a:gd name="connsiteY7" fmla="*/ 282702 h 282702"/>
                  <a:gd name="connsiteX8" fmla="*/ 146685 w 210026"/>
                  <a:gd name="connsiteY8" fmla="*/ 282702 h 282702"/>
                  <a:gd name="connsiteX9" fmla="*/ 146685 w 210026"/>
                  <a:gd name="connsiteY9" fmla="*/ 243650 h 282702"/>
                  <a:gd name="connsiteX10" fmla="*/ 128492 w 210026"/>
                  <a:gd name="connsiteY10" fmla="*/ 243650 h 282702"/>
                  <a:gd name="connsiteX11" fmla="*/ 128492 w 210026"/>
                  <a:gd name="connsiteY11" fmla="*/ 44291 h 282702"/>
                  <a:gd name="connsiteX12" fmla="*/ 181642 w 210026"/>
                  <a:gd name="connsiteY12" fmla="*/ 44291 h 282702"/>
                  <a:gd name="connsiteX13" fmla="*/ 181642 w 210026"/>
                  <a:gd name="connsiteY13" fmla="*/ 64294 h 282702"/>
                  <a:gd name="connsiteX14" fmla="*/ 210026 w 210026"/>
                  <a:gd name="connsiteY14" fmla="*/ 64294 h 282702"/>
                  <a:gd name="connsiteX15" fmla="*/ 210026 w 210026"/>
                  <a:gd name="connsiteY15" fmla="*/ 0 h 282702"/>
                  <a:gd name="connsiteX16" fmla="*/ 0 w 210026"/>
                  <a:gd name="connsiteY16" fmla="*/ 0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" h="282702">
                    <a:moveTo>
                      <a:pt x="0" y="0"/>
                    </a:moveTo>
                    <a:lnTo>
                      <a:pt x="0" y="64294"/>
                    </a:lnTo>
                    <a:lnTo>
                      <a:pt x="28956" y="64294"/>
                    </a:lnTo>
                    <a:lnTo>
                      <a:pt x="28956" y="44291"/>
                    </a:lnTo>
                    <a:lnTo>
                      <a:pt x="82391" y="44291"/>
                    </a:lnTo>
                    <a:lnTo>
                      <a:pt x="82391" y="243650"/>
                    </a:lnTo>
                    <a:lnTo>
                      <a:pt x="64294" y="243650"/>
                    </a:lnTo>
                    <a:lnTo>
                      <a:pt x="64294" y="282702"/>
                    </a:lnTo>
                    <a:lnTo>
                      <a:pt x="146685" y="282702"/>
                    </a:lnTo>
                    <a:lnTo>
                      <a:pt x="146685" y="243650"/>
                    </a:lnTo>
                    <a:lnTo>
                      <a:pt x="128492" y="243650"/>
                    </a:lnTo>
                    <a:lnTo>
                      <a:pt x="128492" y="44291"/>
                    </a:lnTo>
                    <a:lnTo>
                      <a:pt x="181642" y="44291"/>
                    </a:lnTo>
                    <a:lnTo>
                      <a:pt x="181642" y="64294"/>
                    </a:lnTo>
                    <a:lnTo>
                      <a:pt x="210026" y="64294"/>
                    </a:lnTo>
                    <a:lnTo>
                      <a:pt x="2100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7" name="Forma libre: forma 216">
                <a:extLst>
                  <a:ext uri="{FF2B5EF4-FFF2-40B4-BE49-F238E27FC236}">
                    <a16:creationId xmlns:a16="http://schemas.microsoft.com/office/drawing/2014/main" id="{18DCA690-F562-D262-473A-62C7569296DC}"/>
                  </a:ext>
                </a:extLst>
              </p:cNvPr>
              <p:cNvSpPr/>
              <p:nvPr/>
            </p:nvSpPr>
            <p:spPr>
              <a:xfrm>
                <a:off x="6067614" y="3250120"/>
                <a:ext cx="193643" cy="282225"/>
              </a:xfrm>
              <a:custGeom>
                <a:avLst/>
                <a:gdLst>
                  <a:gd name="connsiteX0" fmla="*/ 193643 w 193643"/>
                  <a:gd name="connsiteY0" fmla="*/ 193167 h 282225"/>
                  <a:gd name="connsiteX1" fmla="*/ 147066 w 193643"/>
                  <a:gd name="connsiteY1" fmla="*/ 193167 h 282225"/>
                  <a:gd name="connsiteX2" fmla="*/ 147066 w 193643"/>
                  <a:gd name="connsiteY2" fmla="*/ 238316 h 282225"/>
                  <a:gd name="connsiteX3" fmla="*/ 46577 w 193643"/>
                  <a:gd name="connsiteY3" fmla="*/ 238316 h 282225"/>
                  <a:gd name="connsiteX4" fmla="*/ 46577 w 193643"/>
                  <a:gd name="connsiteY4" fmla="*/ 43815 h 282225"/>
                  <a:gd name="connsiteX5" fmla="*/ 147066 w 193643"/>
                  <a:gd name="connsiteY5" fmla="*/ 43815 h 282225"/>
                  <a:gd name="connsiteX6" fmla="*/ 147066 w 193643"/>
                  <a:gd name="connsiteY6" fmla="*/ 87725 h 282225"/>
                  <a:gd name="connsiteX7" fmla="*/ 193643 w 193643"/>
                  <a:gd name="connsiteY7" fmla="*/ 87725 h 282225"/>
                  <a:gd name="connsiteX8" fmla="*/ 193643 w 193643"/>
                  <a:gd name="connsiteY8" fmla="*/ 27051 h 282225"/>
                  <a:gd name="connsiteX9" fmla="*/ 165259 w 193643"/>
                  <a:gd name="connsiteY9" fmla="*/ 0 h 282225"/>
                  <a:gd name="connsiteX10" fmla="*/ 28385 w 193643"/>
                  <a:gd name="connsiteY10" fmla="*/ 0 h 282225"/>
                  <a:gd name="connsiteX11" fmla="*/ 0 w 193643"/>
                  <a:gd name="connsiteY11" fmla="*/ 27051 h 282225"/>
                  <a:gd name="connsiteX12" fmla="*/ 0 w 193643"/>
                  <a:gd name="connsiteY12" fmla="*/ 255175 h 282225"/>
                  <a:gd name="connsiteX13" fmla="*/ 28385 w 193643"/>
                  <a:gd name="connsiteY13" fmla="*/ 282226 h 282225"/>
                  <a:gd name="connsiteX14" fmla="*/ 165259 w 193643"/>
                  <a:gd name="connsiteY14" fmla="*/ 282226 h 282225"/>
                  <a:gd name="connsiteX15" fmla="*/ 193643 w 193643"/>
                  <a:gd name="connsiteY15" fmla="*/ 255175 h 282225"/>
                  <a:gd name="connsiteX16" fmla="*/ 193643 w 193643"/>
                  <a:gd name="connsiteY16" fmla="*/ 193167 h 28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643" h="282225">
                    <a:moveTo>
                      <a:pt x="193643" y="193167"/>
                    </a:moveTo>
                    <a:lnTo>
                      <a:pt x="147066" y="193167"/>
                    </a:lnTo>
                    <a:lnTo>
                      <a:pt x="147066" y="238316"/>
                    </a:lnTo>
                    <a:lnTo>
                      <a:pt x="46577" y="238316"/>
                    </a:lnTo>
                    <a:lnTo>
                      <a:pt x="46577" y="43815"/>
                    </a:lnTo>
                    <a:lnTo>
                      <a:pt x="147066" y="43815"/>
                    </a:lnTo>
                    <a:lnTo>
                      <a:pt x="147066" y="87725"/>
                    </a:lnTo>
                    <a:lnTo>
                      <a:pt x="193643" y="87725"/>
                    </a:lnTo>
                    <a:lnTo>
                      <a:pt x="193643" y="27051"/>
                    </a:lnTo>
                    <a:lnTo>
                      <a:pt x="165259" y="0"/>
                    </a:lnTo>
                    <a:lnTo>
                      <a:pt x="28385" y="0"/>
                    </a:lnTo>
                    <a:lnTo>
                      <a:pt x="0" y="27051"/>
                    </a:lnTo>
                    <a:lnTo>
                      <a:pt x="0" y="255175"/>
                    </a:lnTo>
                    <a:lnTo>
                      <a:pt x="28385" y="282226"/>
                    </a:lnTo>
                    <a:lnTo>
                      <a:pt x="165259" y="282226"/>
                    </a:lnTo>
                    <a:lnTo>
                      <a:pt x="193643" y="255175"/>
                    </a:lnTo>
                    <a:lnTo>
                      <a:pt x="193643" y="1931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8" name="Forma libre: forma 217">
                <a:extLst>
                  <a:ext uri="{FF2B5EF4-FFF2-40B4-BE49-F238E27FC236}">
                    <a16:creationId xmlns:a16="http://schemas.microsoft.com/office/drawing/2014/main" id="{95338B82-8A6B-923C-41F3-07139AC10855}"/>
                  </a:ext>
                </a:extLst>
              </p:cNvPr>
              <p:cNvSpPr/>
              <p:nvPr/>
            </p:nvSpPr>
            <p:spPr>
              <a:xfrm>
                <a:off x="6332981" y="3250120"/>
                <a:ext cx="204216" cy="282130"/>
              </a:xfrm>
              <a:custGeom>
                <a:avLst/>
                <a:gdLst>
                  <a:gd name="connsiteX0" fmla="*/ 191453 w 204216"/>
                  <a:gd name="connsiteY0" fmla="*/ 249460 h 282130"/>
                  <a:gd name="connsiteX1" fmla="*/ 191453 w 204216"/>
                  <a:gd name="connsiteY1" fmla="*/ 193167 h 282130"/>
                  <a:gd name="connsiteX2" fmla="*/ 156877 w 204216"/>
                  <a:gd name="connsiteY2" fmla="*/ 160782 h 282130"/>
                  <a:gd name="connsiteX3" fmla="*/ 191453 w 204216"/>
                  <a:gd name="connsiteY3" fmla="*/ 127159 h 282130"/>
                  <a:gd name="connsiteX4" fmla="*/ 191453 w 204216"/>
                  <a:gd name="connsiteY4" fmla="*/ 27051 h 282130"/>
                  <a:gd name="connsiteX5" fmla="*/ 163068 w 204216"/>
                  <a:gd name="connsiteY5" fmla="*/ 0 h 282130"/>
                  <a:gd name="connsiteX6" fmla="*/ 0 w 204216"/>
                  <a:gd name="connsiteY6" fmla="*/ 0 h 282130"/>
                  <a:gd name="connsiteX7" fmla="*/ 0 w 204216"/>
                  <a:gd name="connsiteY7" fmla="*/ 43815 h 282130"/>
                  <a:gd name="connsiteX8" fmla="*/ 18193 w 204216"/>
                  <a:gd name="connsiteY8" fmla="*/ 43815 h 282130"/>
                  <a:gd name="connsiteX9" fmla="*/ 18193 w 204216"/>
                  <a:gd name="connsiteY9" fmla="*/ 249365 h 282130"/>
                  <a:gd name="connsiteX10" fmla="*/ 0 w 204216"/>
                  <a:gd name="connsiteY10" fmla="*/ 249365 h 282130"/>
                  <a:gd name="connsiteX11" fmla="*/ 0 w 204216"/>
                  <a:gd name="connsiteY11" fmla="*/ 282131 h 282130"/>
                  <a:gd name="connsiteX12" fmla="*/ 82391 w 204216"/>
                  <a:gd name="connsiteY12" fmla="*/ 282131 h 282130"/>
                  <a:gd name="connsiteX13" fmla="*/ 82391 w 204216"/>
                  <a:gd name="connsiteY13" fmla="*/ 249365 h 282130"/>
                  <a:gd name="connsiteX14" fmla="*/ 64199 w 204216"/>
                  <a:gd name="connsiteY14" fmla="*/ 249365 h 282130"/>
                  <a:gd name="connsiteX15" fmla="*/ 64199 w 204216"/>
                  <a:gd name="connsiteY15" fmla="*/ 183356 h 282130"/>
                  <a:gd name="connsiteX16" fmla="*/ 144875 w 204216"/>
                  <a:gd name="connsiteY16" fmla="*/ 183356 h 282130"/>
                  <a:gd name="connsiteX17" fmla="*/ 144875 w 204216"/>
                  <a:gd name="connsiteY17" fmla="*/ 249365 h 282130"/>
                  <a:gd name="connsiteX18" fmla="*/ 130683 w 204216"/>
                  <a:gd name="connsiteY18" fmla="*/ 249365 h 282130"/>
                  <a:gd name="connsiteX19" fmla="*/ 130683 w 204216"/>
                  <a:gd name="connsiteY19" fmla="*/ 282131 h 282130"/>
                  <a:gd name="connsiteX20" fmla="*/ 204216 w 204216"/>
                  <a:gd name="connsiteY20" fmla="*/ 282131 h 282130"/>
                  <a:gd name="connsiteX21" fmla="*/ 204216 w 204216"/>
                  <a:gd name="connsiteY21" fmla="*/ 249365 h 282130"/>
                  <a:gd name="connsiteX22" fmla="*/ 191357 w 204216"/>
                  <a:gd name="connsiteY22" fmla="*/ 249365 h 282130"/>
                  <a:gd name="connsiteX23" fmla="*/ 125444 w 204216"/>
                  <a:gd name="connsiteY23" fmla="*/ 120968 h 282130"/>
                  <a:gd name="connsiteX24" fmla="*/ 83820 w 204216"/>
                  <a:gd name="connsiteY24" fmla="*/ 120968 h 282130"/>
                  <a:gd name="connsiteX25" fmla="*/ 83820 w 204216"/>
                  <a:gd name="connsiteY25" fmla="*/ 62484 h 282130"/>
                  <a:gd name="connsiteX26" fmla="*/ 125444 w 204216"/>
                  <a:gd name="connsiteY26" fmla="*/ 62484 h 282130"/>
                  <a:gd name="connsiteX27" fmla="*/ 125444 w 204216"/>
                  <a:gd name="connsiteY27" fmla="*/ 120968 h 28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4216" h="282130">
                    <a:moveTo>
                      <a:pt x="191453" y="249460"/>
                    </a:moveTo>
                    <a:lnTo>
                      <a:pt x="191453" y="193167"/>
                    </a:lnTo>
                    <a:lnTo>
                      <a:pt x="156877" y="160782"/>
                    </a:lnTo>
                    <a:lnTo>
                      <a:pt x="191453" y="127159"/>
                    </a:lnTo>
                    <a:lnTo>
                      <a:pt x="191453" y="27051"/>
                    </a:lnTo>
                    <a:lnTo>
                      <a:pt x="163068" y="0"/>
                    </a:lnTo>
                    <a:lnTo>
                      <a:pt x="0" y="0"/>
                    </a:lnTo>
                    <a:lnTo>
                      <a:pt x="0" y="43815"/>
                    </a:lnTo>
                    <a:lnTo>
                      <a:pt x="18193" y="43815"/>
                    </a:lnTo>
                    <a:lnTo>
                      <a:pt x="18193" y="249365"/>
                    </a:lnTo>
                    <a:lnTo>
                      <a:pt x="0" y="249365"/>
                    </a:lnTo>
                    <a:lnTo>
                      <a:pt x="0" y="282131"/>
                    </a:lnTo>
                    <a:lnTo>
                      <a:pt x="82391" y="282131"/>
                    </a:lnTo>
                    <a:lnTo>
                      <a:pt x="82391" y="249365"/>
                    </a:lnTo>
                    <a:lnTo>
                      <a:pt x="64199" y="249365"/>
                    </a:lnTo>
                    <a:lnTo>
                      <a:pt x="64199" y="183356"/>
                    </a:lnTo>
                    <a:lnTo>
                      <a:pt x="144875" y="183356"/>
                    </a:lnTo>
                    <a:lnTo>
                      <a:pt x="144875" y="249365"/>
                    </a:lnTo>
                    <a:lnTo>
                      <a:pt x="130683" y="249365"/>
                    </a:lnTo>
                    <a:lnTo>
                      <a:pt x="130683" y="282131"/>
                    </a:lnTo>
                    <a:lnTo>
                      <a:pt x="204216" y="282131"/>
                    </a:lnTo>
                    <a:lnTo>
                      <a:pt x="204216" y="249365"/>
                    </a:lnTo>
                    <a:lnTo>
                      <a:pt x="191357" y="249365"/>
                    </a:lnTo>
                    <a:close/>
                    <a:moveTo>
                      <a:pt x="125444" y="120968"/>
                    </a:moveTo>
                    <a:lnTo>
                      <a:pt x="83820" y="120968"/>
                    </a:lnTo>
                    <a:lnTo>
                      <a:pt x="83820" y="62484"/>
                    </a:lnTo>
                    <a:lnTo>
                      <a:pt x="125444" y="62484"/>
                    </a:lnTo>
                    <a:lnTo>
                      <a:pt x="125444" y="1209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9" name="Forma libre: forma 218">
                <a:extLst>
                  <a:ext uri="{FF2B5EF4-FFF2-40B4-BE49-F238E27FC236}">
                    <a16:creationId xmlns:a16="http://schemas.microsoft.com/office/drawing/2014/main" id="{25923BDB-5260-C595-0E8F-BA7BBA34DE81}"/>
                  </a:ext>
                </a:extLst>
              </p:cNvPr>
              <p:cNvSpPr/>
              <p:nvPr/>
            </p:nvSpPr>
            <p:spPr>
              <a:xfrm>
                <a:off x="5367337" y="3228975"/>
                <a:ext cx="125063" cy="324135"/>
              </a:xfrm>
              <a:custGeom>
                <a:avLst/>
                <a:gdLst>
                  <a:gd name="connsiteX0" fmla="*/ 125063 w 125063"/>
                  <a:gd name="connsiteY0" fmla="*/ 324041 h 324135"/>
                  <a:gd name="connsiteX1" fmla="*/ 0 w 125063"/>
                  <a:gd name="connsiteY1" fmla="*/ 324041 h 324135"/>
                  <a:gd name="connsiteX2" fmla="*/ 0 w 125063"/>
                  <a:gd name="connsiteY2" fmla="*/ 247174 h 324135"/>
                  <a:gd name="connsiteX3" fmla="*/ 17717 w 125063"/>
                  <a:gd name="connsiteY3" fmla="*/ 247174 h 324135"/>
                  <a:gd name="connsiteX4" fmla="*/ 17717 w 125063"/>
                  <a:gd name="connsiteY4" fmla="*/ 76867 h 324135"/>
                  <a:gd name="connsiteX5" fmla="*/ 0 w 125063"/>
                  <a:gd name="connsiteY5" fmla="*/ 76867 h 324135"/>
                  <a:gd name="connsiteX6" fmla="*/ 0 w 125063"/>
                  <a:gd name="connsiteY6" fmla="*/ 0 h 324135"/>
                  <a:gd name="connsiteX7" fmla="*/ 125063 w 125063"/>
                  <a:gd name="connsiteY7" fmla="*/ 0 h 324135"/>
                  <a:gd name="connsiteX8" fmla="*/ 125063 w 125063"/>
                  <a:gd name="connsiteY8" fmla="*/ 76867 h 324135"/>
                  <a:gd name="connsiteX9" fmla="*/ 107347 w 125063"/>
                  <a:gd name="connsiteY9" fmla="*/ 76867 h 324135"/>
                  <a:gd name="connsiteX10" fmla="*/ 107347 w 125063"/>
                  <a:gd name="connsiteY10" fmla="*/ 247269 h 324135"/>
                  <a:gd name="connsiteX11" fmla="*/ 125063 w 125063"/>
                  <a:gd name="connsiteY11" fmla="*/ 247269 h 324135"/>
                  <a:gd name="connsiteX12" fmla="*/ 125063 w 125063"/>
                  <a:gd name="connsiteY12" fmla="*/ 324136 h 324135"/>
                  <a:gd name="connsiteX13" fmla="*/ 4191 w 125063"/>
                  <a:gd name="connsiteY13" fmla="*/ 319850 h 324135"/>
                  <a:gd name="connsiteX14" fmla="*/ 120968 w 125063"/>
                  <a:gd name="connsiteY14" fmla="*/ 319850 h 324135"/>
                  <a:gd name="connsiteX15" fmla="*/ 120968 w 125063"/>
                  <a:gd name="connsiteY15" fmla="*/ 251365 h 324135"/>
                  <a:gd name="connsiteX16" fmla="*/ 103251 w 125063"/>
                  <a:gd name="connsiteY16" fmla="*/ 251365 h 324135"/>
                  <a:gd name="connsiteX17" fmla="*/ 103251 w 125063"/>
                  <a:gd name="connsiteY17" fmla="*/ 72676 h 324135"/>
                  <a:gd name="connsiteX18" fmla="*/ 120968 w 125063"/>
                  <a:gd name="connsiteY18" fmla="*/ 72676 h 324135"/>
                  <a:gd name="connsiteX19" fmla="*/ 120968 w 125063"/>
                  <a:gd name="connsiteY19" fmla="*/ 4191 h 324135"/>
                  <a:gd name="connsiteX20" fmla="*/ 4191 w 125063"/>
                  <a:gd name="connsiteY20" fmla="*/ 4191 h 324135"/>
                  <a:gd name="connsiteX21" fmla="*/ 4191 w 125063"/>
                  <a:gd name="connsiteY21" fmla="*/ 72676 h 324135"/>
                  <a:gd name="connsiteX22" fmla="*/ 21908 w 125063"/>
                  <a:gd name="connsiteY22" fmla="*/ 72676 h 324135"/>
                  <a:gd name="connsiteX23" fmla="*/ 21908 w 125063"/>
                  <a:gd name="connsiteY23" fmla="*/ 251365 h 324135"/>
                  <a:gd name="connsiteX24" fmla="*/ 4191 w 125063"/>
                  <a:gd name="connsiteY24" fmla="*/ 251365 h 324135"/>
                  <a:gd name="connsiteX25" fmla="*/ 4191 w 125063"/>
                  <a:gd name="connsiteY25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5063" h="324135">
                    <a:moveTo>
                      <a:pt x="125063" y="324041"/>
                    </a:moveTo>
                    <a:lnTo>
                      <a:pt x="0" y="324041"/>
                    </a:lnTo>
                    <a:lnTo>
                      <a:pt x="0" y="247174"/>
                    </a:lnTo>
                    <a:lnTo>
                      <a:pt x="17717" y="247174"/>
                    </a:lnTo>
                    <a:lnTo>
                      <a:pt x="17717" y="76867"/>
                    </a:lnTo>
                    <a:lnTo>
                      <a:pt x="0" y="76867"/>
                    </a:lnTo>
                    <a:lnTo>
                      <a:pt x="0" y="0"/>
                    </a:lnTo>
                    <a:lnTo>
                      <a:pt x="125063" y="0"/>
                    </a:lnTo>
                    <a:lnTo>
                      <a:pt x="125063" y="76867"/>
                    </a:lnTo>
                    <a:lnTo>
                      <a:pt x="107347" y="76867"/>
                    </a:lnTo>
                    <a:lnTo>
                      <a:pt x="107347" y="247269"/>
                    </a:lnTo>
                    <a:lnTo>
                      <a:pt x="125063" y="247269"/>
                    </a:lnTo>
                    <a:lnTo>
                      <a:pt x="125063" y="324136"/>
                    </a:lnTo>
                    <a:close/>
                    <a:moveTo>
                      <a:pt x="4191" y="319850"/>
                    </a:moveTo>
                    <a:lnTo>
                      <a:pt x="120968" y="319850"/>
                    </a:lnTo>
                    <a:lnTo>
                      <a:pt x="120968" y="251365"/>
                    </a:lnTo>
                    <a:lnTo>
                      <a:pt x="103251" y="251365"/>
                    </a:lnTo>
                    <a:lnTo>
                      <a:pt x="103251" y="72676"/>
                    </a:lnTo>
                    <a:lnTo>
                      <a:pt x="120968" y="72676"/>
                    </a:lnTo>
                    <a:lnTo>
                      <a:pt x="120968" y="4191"/>
                    </a:lnTo>
                    <a:lnTo>
                      <a:pt x="4191" y="4191"/>
                    </a:lnTo>
                    <a:lnTo>
                      <a:pt x="4191" y="72676"/>
                    </a:lnTo>
                    <a:lnTo>
                      <a:pt x="21908" y="72676"/>
                    </a:lnTo>
                    <a:lnTo>
                      <a:pt x="21908" y="251365"/>
                    </a:lnTo>
                    <a:lnTo>
                      <a:pt x="4191" y="251365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0" name="Forma libre: forma 219">
                <a:extLst>
                  <a:ext uri="{FF2B5EF4-FFF2-40B4-BE49-F238E27FC236}">
                    <a16:creationId xmlns:a16="http://schemas.microsoft.com/office/drawing/2014/main" id="{586F8B67-17E9-F495-F286-3DCD489A4ED6}"/>
                  </a:ext>
                </a:extLst>
              </p:cNvPr>
              <p:cNvSpPr/>
              <p:nvPr/>
            </p:nvSpPr>
            <p:spPr>
              <a:xfrm>
                <a:off x="5520975" y="3228975"/>
                <a:ext cx="228600" cy="324135"/>
              </a:xfrm>
              <a:custGeom>
                <a:avLst/>
                <a:gdLst>
                  <a:gd name="connsiteX0" fmla="*/ 176213 w 228600"/>
                  <a:gd name="connsiteY0" fmla="*/ 324041 h 324135"/>
                  <a:gd name="connsiteX1" fmla="*/ 48292 w 228600"/>
                  <a:gd name="connsiteY1" fmla="*/ 324041 h 324135"/>
                  <a:gd name="connsiteX2" fmla="*/ 95 w 228600"/>
                  <a:gd name="connsiteY2" fmla="*/ 278130 h 324135"/>
                  <a:gd name="connsiteX3" fmla="*/ 95 w 228600"/>
                  <a:gd name="connsiteY3" fmla="*/ 212693 h 324135"/>
                  <a:gd name="connsiteX4" fmla="*/ 89726 w 228600"/>
                  <a:gd name="connsiteY4" fmla="*/ 212693 h 324135"/>
                  <a:gd name="connsiteX5" fmla="*/ 89726 w 228600"/>
                  <a:gd name="connsiteY5" fmla="*/ 238411 h 324135"/>
                  <a:gd name="connsiteX6" fmla="*/ 138684 w 228600"/>
                  <a:gd name="connsiteY6" fmla="*/ 238411 h 324135"/>
                  <a:gd name="connsiteX7" fmla="*/ 138684 w 228600"/>
                  <a:gd name="connsiteY7" fmla="*/ 204883 h 324135"/>
                  <a:gd name="connsiteX8" fmla="*/ 40672 w 228600"/>
                  <a:gd name="connsiteY8" fmla="*/ 204883 h 324135"/>
                  <a:gd name="connsiteX9" fmla="*/ 0 w 228600"/>
                  <a:gd name="connsiteY9" fmla="*/ 166021 h 324135"/>
                  <a:gd name="connsiteX10" fmla="*/ 0 w 228600"/>
                  <a:gd name="connsiteY10" fmla="*/ 47244 h 324135"/>
                  <a:gd name="connsiteX11" fmla="*/ 51435 w 228600"/>
                  <a:gd name="connsiteY11" fmla="*/ 476 h 324135"/>
                  <a:gd name="connsiteX12" fmla="*/ 179356 w 228600"/>
                  <a:gd name="connsiteY12" fmla="*/ 0 h 324135"/>
                  <a:gd name="connsiteX13" fmla="*/ 228505 w 228600"/>
                  <a:gd name="connsiteY13" fmla="*/ 45053 h 324135"/>
                  <a:gd name="connsiteX14" fmla="*/ 228505 w 228600"/>
                  <a:gd name="connsiteY14" fmla="*/ 110966 h 324135"/>
                  <a:gd name="connsiteX15" fmla="*/ 138875 w 228600"/>
                  <a:gd name="connsiteY15" fmla="*/ 110966 h 324135"/>
                  <a:gd name="connsiteX16" fmla="*/ 138875 w 228600"/>
                  <a:gd name="connsiteY16" fmla="*/ 85725 h 324135"/>
                  <a:gd name="connsiteX17" fmla="*/ 89916 w 228600"/>
                  <a:gd name="connsiteY17" fmla="*/ 85725 h 324135"/>
                  <a:gd name="connsiteX18" fmla="*/ 89916 w 228600"/>
                  <a:gd name="connsiteY18" fmla="*/ 119253 h 324135"/>
                  <a:gd name="connsiteX19" fmla="*/ 179927 w 228600"/>
                  <a:gd name="connsiteY19" fmla="*/ 119253 h 324135"/>
                  <a:gd name="connsiteX20" fmla="*/ 228600 w 228600"/>
                  <a:gd name="connsiteY20" fmla="*/ 165640 h 324135"/>
                  <a:gd name="connsiteX21" fmla="*/ 228600 w 228600"/>
                  <a:gd name="connsiteY21" fmla="*/ 275082 h 324135"/>
                  <a:gd name="connsiteX22" fmla="*/ 176403 w 228600"/>
                  <a:gd name="connsiteY22" fmla="*/ 324136 h 324135"/>
                  <a:gd name="connsiteX23" fmla="*/ 50006 w 228600"/>
                  <a:gd name="connsiteY23" fmla="*/ 319850 h 324135"/>
                  <a:gd name="connsiteX24" fmla="*/ 174593 w 228600"/>
                  <a:gd name="connsiteY24" fmla="*/ 319850 h 324135"/>
                  <a:gd name="connsiteX25" fmla="*/ 224314 w 228600"/>
                  <a:gd name="connsiteY25" fmla="*/ 273177 h 324135"/>
                  <a:gd name="connsiteX26" fmla="*/ 224314 w 228600"/>
                  <a:gd name="connsiteY26" fmla="*/ 167354 h 324135"/>
                  <a:gd name="connsiteX27" fmla="*/ 178118 w 228600"/>
                  <a:gd name="connsiteY27" fmla="*/ 123349 h 324135"/>
                  <a:gd name="connsiteX28" fmla="*/ 85630 w 228600"/>
                  <a:gd name="connsiteY28" fmla="*/ 123349 h 324135"/>
                  <a:gd name="connsiteX29" fmla="*/ 85630 w 228600"/>
                  <a:gd name="connsiteY29" fmla="*/ 81534 h 324135"/>
                  <a:gd name="connsiteX30" fmla="*/ 142970 w 228600"/>
                  <a:gd name="connsiteY30" fmla="*/ 81534 h 324135"/>
                  <a:gd name="connsiteX31" fmla="*/ 142970 w 228600"/>
                  <a:gd name="connsiteY31" fmla="*/ 106775 h 324135"/>
                  <a:gd name="connsiteX32" fmla="*/ 224314 w 228600"/>
                  <a:gd name="connsiteY32" fmla="*/ 106775 h 324135"/>
                  <a:gd name="connsiteX33" fmla="*/ 224314 w 228600"/>
                  <a:gd name="connsiteY33" fmla="*/ 46863 h 324135"/>
                  <a:gd name="connsiteX34" fmla="*/ 177737 w 228600"/>
                  <a:gd name="connsiteY34" fmla="*/ 4191 h 324135"/>
                  <a:gd name="connsiteX35" fmla="*/ 53054 w 228600"/>
                  <a:gd name="connsiteY35" fmla="*/ 4667 h 324135"/>
                  <a:gd name="connsiteX36" fmla="*/ 4286 w 228600"/>
                  <a:gd name="connsiteY36" fmla="*/ 49149 h 324135"/>
                  <a:gd name="connsiteX37" fmla="*/ 4286 w 228600"/>
                  <a:gd name="connsiteY37" fmla="*/ 164306 h 324135"/>
                  <a:gd name="connsiteX38" fmla="*/ 42482 w 228600"/>
                  <a:gd name="connsiteY38" fmla="*/ 200787 h 324135"/>
                  <a:gd name="connsiteX39" fmla="*/ 142970 w 228600"/>
                  <a:gd name="connsiteY39" fmla="*/ 200787 h 324135"/>
                  <a:gd name="connsiteX40" fmla="*/ 142970 w 228600"/>
                  <a:gd name="connsiteY40" fmla="*/ 242602 h 324135"/>
                  <a:gd name="connsiteX41" fmla="*/ 85630 w 228600"/>
                  <a:gd name="connsiteY41" fmla="*/ 242602 h 324135"/>
                  <a:gd name="connsiteX42" fmla="*/ 85630 w 228600"/>
                  <a:gd name="connsiteY42" fmla="*/ 216884 h 324135"/>
                  <a:gd name="connsiteX43" fmla="*/ 4286 w 228600"/>
                  <a:gd name="connsiteY43" fmla="*/ 216884 h 324135"/>
                  <a:gd name="connsiteX44" fmla="*/ 4286 w 228600"/>
                  <a:gd name="connsiteY44" fmla="*/ 276416 h 324135"/>
                  <a:gd name="connsiteX45" fmla="*/ 50006 w 228600"/>
                  <a:gd name="connsiteY45" fmla="*/ 319945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8600" h="324135">
                    <a:moveTo>
                      <a:pt x="176213" y="324041"/>
                    </a:moveTo>
                    <a:lnTo>
                      <a:pt x="48292" y="324041"/>
                    </a:lnTo>
                    <a:lnTo>
                      <a:pt x="95" y="278130"/>
                    </a:lnTo>
                    <a:lnTo>
                      <a:pt x="95" y="212693"/>
                    </a:lnTo>
                    <a:lnTo>
                      <a:pt x="89726" y="212693"/>
                    </a:lnTo>
                    <a:lnTo>
                      <a:pt x="89726" y="238411"/>
                    </a:lnTo>
                    <a:lnTo>
                      <a:pt x="138684" y="238411"/>
                    </a:lnTo>
                    <a:lnTo>
                      <a:pt x="138684" y="204883"/>
                    </a:lnTo>
                    <a:lnTo>
                      <a:pt x="40672" y="204883"/>
                    </a:lnTo>
                    <a:lnTo>
                      <a:pt x="0" y="166021"/>
                    </a:lnTo>
                    <a:lnTo>
                      <a:pt x="0" y="47244"/>
                    </a:lnTo>
                    <a:lnTo>
                      <a:pt x="51435" y="476"/>
                    </a:lnTo>
                    <a:lnTo>
                      <a:pt x="179356" y="0"/>
                    </a:lnTo>
                    <a:lnTo>
                      <a:pt x="228505" y="45053"/>
                    </a:lnTo>
                    <a:lnTo>
                      <a:pt x="228505" y="110966"/>
                    </a:lnTo>
                    <a:lnTo>
                      <a:pt x="138875" y="110966"/>
                    </a:lnTo>
                    <a:lnTo>
                      <a:pt x="138875" y="85725"/>
                    </a:lnTo>
                    <a:lnTo>
                      <a:pt x="89916" y="85725"/>
                    </a:lnTo>
                    <a:lnTo>
                      <a:pt x="89916" y="119253"/>
                    </a:lnTo>
                    <a:lnTo>
                      <a:pt x="179927" y="119253"/>
                    </a:lnTo>
                    <a:lnTo>
                      <a:pt x="228600" y="165640"/>
                    </a:lnTo>
                    <a:lnTo>
                      <a:pt x="228600" y="275082"/>
                    </a:lnTo>
                    <a:lnTo>
                      <a:pt x="176403" y="324136"/>
                    </a:lnTo>
                    <a:close/>
                    <a:moveTo>
                      <a:pt x="50006" y="319850"/>
                    </a:moveTo>
                    <a:lnTo>
                      <a:pt x="174593" y="319850"/>
                    </a:lnTo>
                    <a:lnTo>
                      <a:pt x="224314" y="273177"/>
                    </a:lnTo>
                    <a:lnTo>
                      <a:pt x="224314" y="167354"/>
                    </a:lnTo>
                    <a:lnTo>
                      <a:pt x="178118" y="123349"/>
                    </a:lnTo>
                    <a:lnTo>
                      <a:pt x="85630" y="123349"/>
                    </a:lnTo>
                    <a:lnTo>
                      <a:pt x="85630" y="81534"/>
                    </a:lnTo>
                    <a:lnTo>
                      <a:pt x="142970" y="81534"/>
                    </a:lnTo>
                    <a:lnTo>
                      <a:pt x="142970" y="106775"/>
                    </a:lnTo>
                    <a:lnTo>
                      <a:pt x="224314" y="106775"/>
                    </a:lnTo>
                    <a:lnTo>
                      <a:pt x="224314" y="46863"/>
                    </a:lnTo>
                    <a:lnTo>
                      <a:pt x="177737" y="4191"/>
                    </a:lnTo>
                    <a:lnTo>
                      <a:pt x="53054" y="4667"/>
                    </a:lnTo>
                    <a:lnTo>
                      <a:pt x="4286" y="49149"/>
                    </a:lnTo>
                    <a:lnTo>
                      <a:pt x="4286" y="164306"/>
                    </a:lnTo>
                    <a:lnTo>
                      <a:pt x="42482" y="200787"/>
                    </a:lnTo>
                    <a:lnTo>
                      <a:pt x="142970" y="200787"/>
                    </a:lnTo>
                    <a:lnTo>
                      <a:pt x="142970" y="242602"/>
                    </a:lnTo>
                    <a:lnTo>
                      <a:pt x="85630" y="242602"/>
                    </a:lnTo>
                    <a:lnTo>
                      <a:pt x="85630" y="216884"/>
                    </a:lnTo>
                    <a:lnTo>
                      <a:pt x="4286" y="216884"/>
                    </a:lnTo>
                    <a:lnTo>
                      <a:pt x="4286" y="276416"/>
                    </a:lnTo>
                    <a:lnTo>
                      <a:pt x="50006" y="3199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1" name="Forma libre: forma 220">
                <a:extLst>
                  <a:ext uri="{FF2B5EF4-FFF2-40B4-BE49-F238E27FC236}">
                    <a16:creationId xmlns:a16="http://schemas.microsoft.com/office/drawing/2014/main" id="{3B719A60-5586-B78F-087E-A05ACFACFF32}"/>
                  </a:ext>
                </a:extLst>
              </p:cNvPr>
              <p:cNvSpPr/>
              <p:nvPr/>
            </p:nvSpPr>
            <p:spPr>
              <a:xfrm>
                <a:off x="5775388" y="3228975"/>
                <a:ext cx="253174" cy="324135"/>
              </a:xfrm>
              <a:custGeom>
                <a:avLst/>
                <a:gdLst>
                  <a:gd name="connsiteX0" fmla="*/ 189738 w 253174"/>
                  <a:gd name="connsiteY0" fmla="*/ 324041 h 324135"/>
                  <a:gd name="connsiteX1" fmla="*/ 64199 w 253174"/>
                  <a:gd name="connsiteY1" fmla="*/ 324041 h 324135"/>
                  <a:gd name="connsiteX2" fmla="*/ 64199 w 253174"/>
                  <a:gd name="connsiteY2" fmla="*/ 243650 h 324135"/>
                  <a:gd name="connsiteX3" fmla="*/ 82391 w 253174"/>
                  <a:gd name="connsiteY3" fmla="*/ 243650 h 324135"/>
                  <a:gd name="connsiteX4" fmla="*/ 82391 w 253174"/>
                  <a:gd name="connsiteY4" fmla="*/ 81725 h 324135"/>
                  <a:gd name="connsiteX5" fmla="*/ 72390 w 253174"/>
                  <a:gd name="connsiteY5" fmla="*/ 81725 h 324135"/>
                  <a:gd name="connsiteX6" fmla="*/ 72390 w 253174"/>
                  <a:gd name="connsiteY6" fmla="*/ 105632 h 324135"/>
                  <a:gd name="connsiteX7" fmla="*/ 0 w 253174"/>
                  <a:gd name="connsiteY7" fmla="*/ 105632 h 324135"/>
                  <a:gd name="connsiteX8" fmla="*/ 0 w 253174"/>
                  <a:gd name="connsiteY8" fmla="*/ 0 h 324135"/>
                  <a:gd name="connsiteX9" fmla="*/ 253174 w 253174"/>
                  <a:gd name="connsiteY9" fmla="*/ 0 h 324135"/>
                  <a:gd name="connsiteX10" fmla="*/ 253174 w 253174"/>
                  <a:gd name="connsiteY10" fmla="*/ 105632 h 324135"/>
                  <a:gd name="connsiteX11" fmla="*/ 181642 w 253174"/>
                  <a:gd name="connsiteY11" fmla="*/ 105632 h 324135"/>
                  <a:gd name="connsiteX12" fmla="*/ 181642 w 253174"/>
                  <a:gd name="connsiteY12" fmla="*/ 81725 h 324135"/>
                  <a:gd name="connsiteX13" fmla="*/ 171641 w 253174"/>
                  <a:gd name="connsiteY13" fmla="*/ 81725 h 324135"/>
                  <a:gd name="connsiteX14" fmla="*/ 171641 w 253174"/>
                  <a:gd name="connsiteY14" fmla="*/ 243745 h 324135"/>
                  <a:gd name="connsiteX15" fmla="*/ 189833 w 253174"/>
                  <a:gd name="connsiteY15" fmla="*/ 243745 h 324135"/>
                  <a:gd name="connsiteX16" fmla="*/ 189833 w 253174"/>
                  <a:gd name="connsiteY16" fmla="*/ 324136 h 324135"/>
                  <a:gd name="connsiteX17" fmla="*/ 68390 w 253174"/>
                  <a:gd name="connsiteY17" fmla="*/ 319850 h 324135"/>
                  <a:gd name="connsiteX18" fmla="*/ 185642 w 253174"/>
                  <a:gd name="connsiteY18" fmla="*/ 319850 h 324135"/>
                  <a:gd name="connsiteX19" fmla="*/ 185642 w 253174"/>
                  <a:gd name="connsiteY19" fmla="*/ 247841 h 324135"/>
                  <a:gd name="connsiteX20" fmla="*/ 167449 w 253174"/>
                  <a:gd name="connsiteY20" fmla="*/ 247841 h 324135"/>
                  <a:gd name="connsiteX21" fmla="*/ 167449 w 253174"/>
                  <a:gd name="connsiteY21" fmla="*/ 77534 h 324135"/>
                  <a:gd name="connsiteX22" fmla="*/ 185833 w 253174"/>
                  <a:gd name="connsiteY22" fmla="*/ 77534 h 324135"/>
                  <a:gd name="connsiteX23" fmla="*/ 185833 w 253174"/>
                  <a:gd name="connsiteY23" fmla="*/ 101441 h 324135"/>
                  <a:gd name="connsiteX24" fmla="*/ 248984 w 253174"/>
                  <a:gd name="connsiteY24" fmla="*/ 101441 h 324135"/>
                  <a:gd name="connsiteX25" fmla="*/ 248984 w 253174"/>
                  <a:gd name="connsiteY25" fmla="*/ 4191 h 324135"/>
                  <a:gd name="connsiteX26" fmla="*/ 4191 w 253174"/>
                  <a:gd name="connsiteY26" fmla="*/ 4191 h 324135"/>
                  <a:gd name="connsiteX27" fmla="*/ 4191 w 253174"/>
                  <a:gd name="connsiteY27" fmla="*/ 101441 h 324135"/>
                  <a:gd name="connsiteX28" fmla="*/ 68294 w 253174"/>
                  <a:gd name="connsiteY28" fmla="*/ 101441 h 324135"/>
                  <a:gd name="connsiteX29" fmla="*/ 68294 w 253174"/>
                  <a:gd name="connsiteY29" fmla="*/ 77534 h 324135"/>
                  <a:gd name="connsiteX30" fmla="*/ 86677 w 253174"/>
                  <a:gd name="connsiteY30" fmla="*/ 77534 h 324135"/>
                  <a:gd name="connsiteX31" fmla="*/ 86677 w 253174"/>
                  <a:gd name="connsiteY31" fmla="*/ 247841 h 324135"/>
                  <a:gd name="connsiteX32" fmla="*/ 68485 w 253174"/>
                  <a:gd name="connsiteY32" fmla="*/ 247841 h 324135"/>
                  <a:gd name="connsiteX33" fmla="*/ 68485 w 253174"/>
                  <a:gd name="connsiteY33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3174" h="324135">
                    <a:moveTo>
                      <a:pt x="189738" y="324041"/>
                    </a:moveTo>
                    <a:lnTo>
                      <a:pt x="64199" y="324041"/>
                    </a:lnTo>
                    <a:lnTo>
                      <a:pt x="64199" y="243650"/>
                    </a:lnTo>
                    <a:lnTo>
                      <a:pt x="82391" y="243650"/>
                    </a:lnTo>
                    <a:lnTo>
                      <a:pt x="82391" y="81725"/>
                    </a:lnTo>
                    <a:lnTo>
                      <a:pt x="72390" y="81725"/>
                    </a:lnTo>
                    <a:lnTo>
                      <a:pt x="72390" y="105632"/>
                    </a:lnTo>
                    <a:lnTo>
                      <a:pt x="0" y="105632"/>
                    </a:lnTo>
                    <a:lnTo>
                      <a:pt x="0" y="0"/>
                    </a:lnTo>
                    <a:lnTo>
                      <a:pt x="253174" y="0"/>
                    </a:lnTo>
                    <a:lnTo>
                      <a:pt x="253174" y="105632"/>
                    </a:lnTo>
                    <a:lnTo>
                      <a:pt x="181642" y="105632"/>
                    </a:lnTo>
                    <a:lnTo>
                      <a:pt x="181642" y="81725"/>
                    </a:lnTo>
                    <a:lnTo>
                      <a:pt x="171641" y="81725"/>
                    </a:lnTo>
                    <a:lnTo>
                      <a:pt x="171641" y="243745"/>
                    </a:lnTo>
                    <a:lnTo>
                      <a:pt x="189833" y="243745"/>
                    </a:lnTo>
                    <a:lnTo>
                      <a:pt x="189833" y="324136"/>
                    </a:lnTo>
                    <a:close/>
                    <a:moveTo>
                      <a:pt x="68390" y="319850"/>
                    </a:moveTo>
                    <a:lnTo>
                      <a:pt x="185642" y="319850"/>
                    </a:lnTo>
                    <a:lnTo>
                      <a:pt x="185642" y="247841"/>
                    </a:lnTo>
                    <a:lnTo>
                      <a:pt x="167449" y="247841"/>
                    </a:lnTo>
                    <a:lnTo>
                      <a:pt x="167449" y="77534"/>
                    </a:lnTo>
                    <a:lnTo>
                      <a:pt x="185833" y="77534"/>
                    </a:lnTo>
                    <a:lnTo>
                      <a:pt x="185833" y="101441"/>
                    </a:lnTo>
                    <a:lnTo>
                      <a:pt x="248984" y="101441"/>
                    </a:lnTo>
                    <a:lnTo>
                      <a:pt x="248984" y="4191"/>
                    </a:lnTo>
                    <a:lnTo>
                      <a:pt x="4191" y="4191"/>
                    </a:lnTo>
                    <a:lnTo>
                      <a:pt x="4191" y="101441"/>
                    </a:lnTo>
                    <a:lnTo>
                      <a:pt x="68294" y="101441"/>
                    </a:lnTo>
                    <a:lnTo>
                      <a:pt x="68294" y="77534"/>
                    </a:lnTo>
                    <a:lnTo>
                      <a:pt x="86677" y="77534"/>
                    </a:lnTo>
                    <a:lnTo>
                      <a:pt x="86677" y="247841"/>
                    </a:lnTo>
                    <a:lnTo>
                      <a:pt x="68485" y="247841"/>
                    </a:lnTo>
                    <a:lnTo>
                      <a:pt x="68485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2" name="Forma libre: forma 221">
                <a:extLst>
                  <a:ext uri="{FF2B5EF4-FFF2-40B4-BE49-F238E27FC236}">
                    <a16:creationId xmlns:a16="http://schemas.microsoft.com/office/drawing/2014/main" id="{B6F61084-D923-D05A-BBF6-57571D3E482E}"/>
                  </a:ext>
                </a:extLst>
              </p:cNvPr>
              <p:cNvSpPr/>
              <p:nvPr/>
            </p:nvSpPr>
            <p:spPr>
              <a:xfrm>
                <a:off x="6045993" y="3229451"/>
                <a:ext cx="236886" cy="323659"/>
              </a:xfrm>
              <a:custGeom>
                <a:avLst/>
                <a:gdLst>
                  <a:gd name="connsiteX0" fmla="*/ 195644 w 236886"/>
                  <a:gd name="connsiteY0" fmla="*/ 323564 h 323659"/>
                  <a:gd name="connsiteX1" fmla="*/ 40672 w 236886"/>
                  <a:gd name="connsiteY1" fmla="*/ 323564 h 323659"/>
                  <a:gd name="connsiteX2" fmla="*/ 0 w 236886"/>
                  <a:gd name="connsiteY2" fmla="*/ 284702 h 323659"/>
                  <a:gd name="connsiteX3" fmla="*/ 0 w 236886"/>
                  <a:gd name="connsiteY3" fmla="*/ 38862 h 323659"/>
                  <a:gd name="connsiteX4" fmla="*/ 40767 w 236886"/>
                  <a:gd name="connsiteY4" fmla="*/ 0 h 323659"/>
                  <a:gd name="connsiteX5" fmla="*/ 195739 w 236886"/>
                  <a:gd name="connsiteY5" fmla="*/ 0 h 323659"/>
                  <a:gd name="connsiteX6" fmla="*/ 236887 w 236886"/>
                  <a:gd name="connsiteY6" fmla="*/ 38862 h 323659"/>
                  <a:gd name="connsiteX7" fmla="*/ 236887 w 236886"/>
                  <a:gd name="connsiteY7" fmla="*/ 129159 h 323659"/>
                  <a:gd name="connsiteX8" fmla="*/ 147256 w 236886"/>
                  <a:gd name="connsiteY8" fmla="*/ 129159 h 323659"/>
                  <a:gd name="connsiteX9" fmla="*/ 147256 w 236886"/>
                  <a:gd name="connsiteY9" fmla="*/ 85344 h 323659"/>
                  <a:gd name="connsiteX10" fmla="*/ 89821 w 236886"/>
                  <a:gd name="connsiteY10" fmla="*/ 85344 h 323659"/>
                  <a:gd name="connsiteX11" fmla="*/ 89821 w 236886"/>
                  <a:gd name="connsiteY11" fmla="*/ 238411 h 323659"/>
                  <a:gd name="connsiteX12" fmla="*/ 147256 w 236886"/>
                  <a:gd name="connsiteY12" fmla="*/ 238411 h 323659"/>
                  <a:gd name="connsiteX13" fmla="*/ 147256 w 236886"/>
                  <a:gd name="connsiteY13" fmla="*/ 193262 h 323659"/>
                  <a:gd name="connsiteX14" fmla="*/ 236887 w 236886"/>
                  <a:gd name="connsiteY14" fmla="*/ 193262 h 323659"/>
                  <a:gd name="connsiteX15" fmla="*/ 236887 w 236886"/>
                  <a:gd name="connsiteY15" fmla="*/ 284798 h 323659"/>
                  <a:gd name="connsiteX16" fmla="*/ 195739 w 236886"/>
                  <a:gd name="connsiteY16" fmla="*/ 323660 h 323659"/>
                  <a:gd name="connsiteX17" fmla="*/ 42386 w 236886"/>
                  <a:gd name="connsiteY17" fmla="*/ 319373 h 323659"/>
                  <a:gd name="connsiteX18" fmla="*/ 194024 w 236886"/>
                  <a:gd name="connsiteY18" fmla="*/ 319373 h 323659"/>
                  <a:gd name="connsiteX19" fmla="*/ 232600 w 236886"/>
                  <a:gd name="connsiteY19" fmla="*/ 282893 h 323659"/>
                  <a:gd name="connsiteX20" fmla="*/ 232600 w 236886"/>
                  <a:gd name="connsiteY20" fmla="*/ 197263 h 323659"/>
                  <a:gd name="connsiteX21" fmla="*/ 151257 w 236886"/>
                  <a:gd name="connsiteY21" fmla="*/ 197263 h 323659"/>
                  <a:gd name="connsiteX22" fmla="*/ 151257 w 236886"/>
                  <a:gd name="connsiteY22" fmla="*/ 242411 h 323659"/>
                  <a:gd name="connsiteX23" fmla="*/ 85535 w 236886"/>
                  <a:gd name="connsiteY23" fmla="*/ 242411 h 323659"/>
                  <a:gd name="connsiteX24" fmla="*/ 85535 w 236886"/>
                  <a:gd name="connsiteY24" fmla="*/ 81058 h 323659"/>
                  <a:gd name="connsiteX25" fmla="*/ 151257 w 236886"/>
                  <a:gd name="connsiteY25" fmla="*/ 81058 h 323659"/>
                  <a:gd name="connsiteX26" fmla="*/ 151257 w 236886"/>
                  <a:gd name="connsiteY26" fmla="*/ 124873 h 323659"/>
                  <a:gd name="connsiteX27" fmla="*/ 232600 w 236886"/>
                  <a:gd name="connsiteY27" fmla="*/ 124873 h 323659"/>
                  <a:gd name="connsiteX28" fmla="*/ 232600 w 236886"/>
                  <a:gd name="connsiteY28" fmla="*/ 40577 h 323659"/>
                  <a:gd name="connsiteX29" fmla="*/ 194024 w 236886"/>
                  <a:gd name="connsiteY29" fmla="*/ 4096 h 323659"/>
                  <a:gd name="connsiteX30" fmla="*/ 42386 w 236886"/>
                  <a:gd name="connsiteY30" fmla="*/ 4096 h 323659"/>
                  <a:gd name="connsiteX31" fmla="*/ 4191 w 236886"/>
                  <a:gd name="connsiteY31" fmla="*/ 40577 h 323659"/>
                  <a:gd name="connsiteX32" fmla="*/ 4191 w 236886"/>
                  <a:gd name="connsiteY32" fmla="*/ 282893 h 323659"/>
                  <a:gd name="connsiteX33" fmla="*/ 42386 w 236886"/>
                  <a:gd name="connsiteY33" fmla="*/ 319373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6886" h="323659">
                    <a:moveTo>
                      <a:pt x="195644" y="323564"/>
                    </a:moveTo>
                    <a:lnTo>
                      <a:pt x="40672" y="323564"/>
                    </a:lnTo>
                    <a:lnTo>
                      <a:pt x="0" y="284702"/>
                    </a:lnTo>
                    <a:lnTo>
                      <a:pt x="0" y="38862"/>
                    </a:lnTo>
                    <a:lnTo>
                      <a:pt x="40767" y="0"/>
                    </a:lnTo>
                    <a:lnTo>
                      <a:pt x="195739" y="0"/>
                    </a:lnTo>
                    <a:lnTo>
                      <a:pt x="236887" y="38862"/>
                    </a:lnTo>
                    <a:lnTo>
                      <a:pt x="236887" y="129159"/>
                    </a:lnTo>
                    <a:lnTo>
                      <a:pt x="147256" y="129159"/>
                    </a:lnTo>
                    <a:lnTo>
                      <a:pt x="147256" y="85344"/>
                    </a:lnTo>
                    <a:lnTo>
                      <a:pt x="89821" y="85344"/>
                    </a:lnTo>
                    <a:lnTo>
                      <a:pt x="89821" y="238411"/>
                    </a:lnTo>
                    <a:lnTo>
                      <a:pt x="147256" y="238411"/>
                    </a:lnTo>
                    <a:lnTo>
                      <a:pt x="147256" y="193262"/>
                    </a:lnTo>
                    <a:lnTo>
                      <a:pt x="236887" y="193262"/>
                    </a:lnTo>
                    <a:lnTo>
                      <a:pt x="236887" y="284798"/>
                    </a:lnTo>
                    <a:lnTo>
                      <a:pt x="195739" y="323660"/>
                    </a:lnTo>
                    <a:close/>
                    <a:moveTo>
                      <a:pt x="42386" y="319373"/>
                    </a:moveTo>
                    <a:lnTo>
                      <a:pt x="194024" y="319373"/>
                    </a:lnTo>
                    <a:lnTo>
                      <a:pt x="232600" y="282893"/>
                    </a:lnTo>
                    <a:lnTo>
                      <a:pt x="232600" y="197263"/>
                    </a:lnTo>
                    <a:lnTo>
                      <a:pt x="151257" y="197263"/>
                    </a:lnTo>
                    <a:lnTo>
                      <a:pt x="151257" y="242411"/>
                    </a:lnTo>
                    <a:lnTo>
                      <a:pt x="85535" y="242411"/>
                    </a:lnTo>
                    <a:lnTo>
                      <a:pt x="85535" y="81058"/>
                    </a:lnTo>
                    <a:lnTo>
                      <a:pt x="151257" y="81058"/>
                    </a:lnTo>
                    <a:lnTo>
                      <a:pt x="151257" y="124873"/>
                    </a:lnTo>
                    <a:lnTo>
                      <a:pt x="232600" y="124873"/>
                    </a:lnTo>
                    <a:lnTo>
                      <a:pt x="232600" y="40577"/>
                    </a:lnTo>
                    <a:lnTo>
                      <a:pt x="194024" y="4096"/>
                    </a:lnTo>
                    <a:lnTo>
                      <a:pt x="42386" y="4096"/>
                    </a:lnTo>
                    <a:lnTo>
                      <a:pt x="4191" y="40577"/>
                    </a:lnTo>
                    <a:lnTo>
                      <a:pt x="4191" y="282893"/>
                    </a:lnTo>
                    <a:lnTo>
                      <a:pt x="42386" y="319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3" name="Forma libre: forma 222">
                <a:extLst>
                  <a:ext uri="{FF2B5EF4-FFF2-40B4-BE49-F238E27FC236}">
                    <a16:creationId xmlns:a16="http://schemas.microsoft.com/office/drawing/2014/main" id="{3ECF187C-B63E-00E4-87EF-53ED0A038347}"/>
                  </a:ext>
                </a:extLst>
              </p:cNvPr>
              <p:cNvSpPr/>
              <p:nvPr/>
            </p:nvSpPr>
            <p:spPr>
              <a:xfrm>
                <a:off x="6311550" y="3229451"/>
                <a:ext cx="247364" cy="323659"/>
              </a:xfrm>
              <a:custGeom>
                <a:avLst/>
                <a:gdLst>
                  <a:gd name="connsiteX0" fmla="*/ 247269 w 247364"/>
                  <a:gd name="connsiteY0" fmla="*/ 323564 h 323659"/>
                  <a:gd name="connsiteX1" fmla="*/ 130588 w 247364"/>
                  <a:gd name="connsiteY1" fmla="*/ 323564 h 323659"/>
                  <a:gd name="connsiteX2" fmla="*/ 130588 w 247364"/>
                  <a:gd name="connsiteY2" fmla="*/ 249365 h 323659"/>
                  <a:gd name="connsiteX3" fmla="*/ 144780 w 247364"/>
                  <a:gd name="connsiteY3" fmla="*/ 249365 h 323659"/>
                  <a:gd name="connsiteX4" fmla="*/ 144780 w 247364"/>
                  <a:gd name="connsiteY4" fmla="*/ 224695 h 323659"/>
                  <a:gd name="connsiteX5" fmla="*/ 107347 w 247364"/>
                  <a:gd name="connsiteY5" fmla="*/ 224695 h 323659"/>
                  <a:gd name="connsiteX6" fmla="*/ 107347 w 247364"/>
                  <a:gd name="connsiteY6" fmla="*/ 249365 h 323659"/>
                  <a:gd name="connsiteX7" fmla="*/ 125540 w 247364"/>
                  <a:gd name="connsiteY7" fmla="*/ 249365 h 323659"/>
                  <a:gd name="connsiteX8" fmla="*/ 125540 w 247364"/>
                  <a:gd name="connsiteY8" fmla="*/ 323564 h 323659"/>
                  <a:gd name="connsiteX9" fmla="*/ 0 w 247364"/>
                  <a:gd name="connsiteY9" fmla="*/ 323564 h 323659"/>
                  <a:gd name="connsiteX10" fmla="*/ 0 w 247364"/>
                  <a:gd name="connsiteY10" fmla="*/ 249365 h 323659"/>
                  <a:gd name="connsiteX11" fmla="*/ 18193 w 247364"/>
                  <a:gd name="connsiteY11" fmla="*/ 249365 h 323659"/>
                  <a:gd name="connsiteX12" fmla="*/ 18193 w 247364"/>
                  <a:gd name="connsiteY12" fmla="*/ 85249 h 323659"/>
                  <a:gd name="connsiteX13" fmla="*/ 0 w 247364"/>
                  <a:gd name="connsiteY13" fmla="*/ 85249 h 323659"/>
                  <a:gd name="connsiteX14" fmla="*/ 0 w 247364"/>
                  <a:gd name="connsiteY14" fmla="*/ 0 h 323659"/>
                  <a:gd name="connsiteX15" fmla="*/ 193453 w 247364"/>
                  <a:gd name="connsiteY15" fmla="*/ 0 h 323659"/>
                  <a:gd name="connsiteX16" fmla="*/ 234506 w 247364"/>
                  <a:gd name="connsiteY16" fmla="*/ 38862 h 323659"/>
                  <a:gd name="connsiteX17" fmla="*/ 234506 w 247364"/>
                  <a:gd name="connsiteY17" fmla="*/ 156686 h 323659"/>
                  <a:gd name="connsiteX18" fmla="*/ 211360 w 247364"/>
                  <a:gd name="connsiteY18" fmla="*/ 181070 h 323659"/>
                  <a:gd name="connsiteX19" fmla="*/ 234506 w 247364"/>
                  <a:gd name="connsiteY19" fmla="*/ 205073 h 323659"/>
                  <a:gd name="connsiteX20" fmla="*/ 234506 w 247364"/>
                  <a:gd name="connsiteY20" fmla="*/ 249460 h 323659"/>
                  <a:gd name="connsiteX21" fmla="*/ 247364 w 247364"/>
                  <a:gd name="connsiteY21" fmla="*/ 249460 h 323659"/>
                  <a:gd name="connsiteX22" fmla="*/ 247364 w 247364"/>
                  <a:gd name="connsiteY22" fmla="*/ 323660 h 323659"/>
                  <a:gd name="connsiteX23" fmla="*/ 134779 w 247364"/>
                  <a:gd name="connsiteY23" fmla="*/ 319373 h 323659"/>
                  <a:gd name="connsiteX24" fmla="*/ 243173 w 247364"/>
                  <a:gd name="connsiteY24" fmla="*/ 319373 h 323659"/>
                  <a:gd name="connsiteX25" fmla="*/ 243173 w 247364"/>
                  <a:gd name="connsiteY25" fmla="*/ 253556 h 323659"/>
                  <a:gd name="connsiteX26" fmla="*/ 230315 w 247364"/>
                  <a:gd name="connsiteY26" fmla="*/ 253556 h 323659"/>
                  <a:gd name="connsiteX27" fmla="*/ 230315 w 247364"/>
                  <a:gd name="connsiteY27" fmla="*/ 206693 h 323659"/>
                  <a:gd name="connsiteX28" fmla="*/ 205550 w 247364"/>
                  <a:gd name="connsiteY28" fmla="*/ 181070 h 323659"/>
                  <a:gd name="connsiteX29" fmla="*/ 230315 w 247364"/>
                  <a:gd name="connsiteY29" fmla="*/ 154972 h 323659"/>
                  <a:gd name="connsiteX30" fmla="*/ 230315 w 247364"/>
                  <a:gd name="connsiteY30" fmla="*/ 40577 h 323659"/>
                  <a:gd name="connsiteX31" fmla="*/ 191738 w 247364"/>
                  <a:gd name="connsiteY31" fmla="*/ 4096 h 323659"/>
                  <a:gd name="connsiteX32" fmla="*/ 4096 w 247364"/>
                  <a:gd name="connsiteY32" fmla="*/ 4096 h 323659"/>
                  <a:gd name="connsiteX33" fmla="*/ 4096 w 247364"/>
                  <a:gd name="connsiteY33" fmla="*/ 80963 h 323659"/>
                  <a:gd name="connsiteX34" fmla="*/ 22289 w 247364"/>
                  <a:gd name="connsiteY34" fmla="*/ 80963 h 323659"/>
                  <a:gd name="connsiteX35" fmla="*/ 22289 w 247364"/>
                  <a:gd name="connsiteY35" fmla="*/ 253460 h 323659"/>
                  <a:gd name="connsiteX36" fmla="*/ 4096 w 247364"/>
                  <a:gd name="connsiteY36" fmla="*/ 253460 h 323659"/>
                  <a:gd name="connsiteX37" fmla="*/ 4096 w 247364"/>
                  <a:gd name="connsiteY37" fmla="*/ 319278 h 323659"/>
                  <a:gd name="connsiteX38" fmla="*/ 121349 w 247364"/>
                  <a:gd name="connsiteY38" fmla="*/ 319278 h 323659"/>
                  <a:gd name="connsiteX39" fmla="*/ 121349 w 247364"/>
                  <a:gd name="connsiteY39" fmla="*/ 253460 h 323659"/>
                  <a:gd name="connsiteX40" fmla="*/ 103156 w 247364"/>
                  <a:gd name="connsiteY40" fmla="*/ 253460 h 323659"/>
                  <a:gd name="connsiteX41" fmla="*/ 103156 w 247364"/>
                  <a:gd name="connsiteY41" fmla="*/ 220504 h 323659"/>
                  <a:gd name="connsiteX42" fmla="*/ 148971 w 247364"/>
                  <a:gd name="connsiteY42" fmla="*/ 220504 h 323659"/>
                  <a:gd name="connsiteX43" fmla="*/ 148971 w 247364"/>
                  <a:gd name="connsiteY43" fmla="*/ 253460 h 323659"/>
                  <a:gd name="connsiteX44" fmla="*/ 134779 w 247364"/>
                  <a:gd name="connsiteY44" fmla="*/ 253460 h 323659"/>
                  <a:gd name="connsiteX45" fmla="*/ 134779 w 247364"/>
                  <a:gd name="connsiteY45" fmla="*/ 319278 h 323659"/>
                  <a:gd name="connsiteX46" fmla="*/ 138970 w 247364"/>
                  <a:gd name="connsiteY46" fmla="*/ 130302 h 323659"/>
                  <a:gd name="connsiteX47" fmla="*/ 112967 w 247364"/>
                  <a:gd name="connsiteY47" fmla="*/ 130302 h 323659"/>
                  <a:gd name="connsiteX48" fmla="*/ 112967 w 247364"/>
                  <a:gd name="connsiteY48" fmla="*/ 94869 h 323659"/>
                  <a:gd name="connsiteX49" fmla="*/ 138970 w 247364"/>
                  <a:gd name="connsiteY49" fmla="*/ 94869 h 323659"/>
                  <a:gd name="connsiteX50" fmla="*/ 138970 w 247364"/>
                  <a:gd name="connsiteY50" fmla="*/ 130302 h 323659"/>
                  <a:gd name="connsiteX51" fmla="*/ 117062 w 247364"/>
                  <a:gd name="connsiteY51" fmla="*/ 126111 h 323659"/>
                  <a:gd name="connsiteX52" fmla="*/ 134779 w 247364"/>
                  <a:gd name="connsiteY52" fmla="*/ 126111 h 323659"/>
                  <a:gd name="connsiteX53" fmla="*/ 134779 w 247364"/>
                  <a:gd name="connsiteY53" fmla="*/ 98965 h 323659"/>
                  <a:gd name="connsiteX54" fmla="*/ 117062 w 247364"/>
                  <a:gd name="connsiteY54" fmla="*/ 98965 h 323659"/>
                  <a:gd name="connsiteX55" fmla="*/ 117062 w 247364"/>
                  <a:gd name="connsiteY55" fmla="*/ 126111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7364" h="323659">
                    <a:moveTo>
                      <a:pt x="247269" y="323564"/>
                    </a:moveTo>
                    <a:lnTo>
                      <a:pt x="130588" y="323564"/>
                    </a:lnTo>
                    <a:lnTo>
                      <a:pt x="130588" y="249365"/>
                    </a:lnTo>
                    <a:lnTo>
                      <a:pt x="144780" y="249365"/>
                    </a:lnTo>
                    <a:lnTo>
                      <a:pt x="144780" y="224695"/>
                    </a:lnTo>
                    <a:lnTo>
                      <a:pt x="107347" y="224695"/>
                    </a:lnTo>
                    <a:lnTo>
                      <a:pt x="107347" y="249365"/>
                    </a:lnTo>
                    <a:lnTo>
                      <a:pt x="125540" y="249365"/>
                    </a:lnTo>
                    <a:lnTo>
                      <a:pt x="125540" y="323564"/>
                    </a:lnTo>
                    <a:lnTo>
                      <a:pt x="0" y="323564"/>
                    </a:lnTo>
                    <a:lnTo>
                      <a:pt x="0" y="249365"/>
                    </a:lnTo>
                    <a:lnTo>
                      <a:pt x="18193" y="249365"/>
                    </a:lnTo>
                    <a:lnTo>
                      <a:pt x="18193" y="85249"/>
                    </a:lnTo>
                    <a:lnTo>
                      <a:pt x="0" y="85249"/>
                    </a:lnTo>
                    <a:lnTo>
                      <a:pt x="0" y="0"/>
                    </a:lnTo>
                    <a:lnTo>
                      <a:pt x="193453" y="0"/>
                    </a:lnTo>
                    <a:lnTo>
                      <a:pt x="234506" y="38862"/>
                    </a:lnTo>
                    <a:lnTo>
                      <a:pt x="234506" y="156686"/>
                    </a:lnTo>
                    <a:lnTo>
                      <a:pt x="211360" y="181070"/>
                    </a:lnTo>
                    <a:lnTo>
                      <a:pt x="234506" y="205073"/>
                    </a:lnTo>
                    <a:lnTo>
                      <a:pt x="234506" y="249460"/>
                    </a:lnTo>
                    <a:lnTo>
                      <a:pt x="247364" y="249460"/>
                    </a:lnTo>
                    <a:lnTo>
                      <a:pt x="247364" y="323660"/>
                    </a:lnTo>
                    <a:close/>
                    <a:moveTo>
                      <a:pt x="134779" y="319373"/>
                    </a:moveTo>
                    <a:lnTo>
                      <a:pt x="243173" y="319373"/>
                    </a:lnTo>
                    <a:lnTo>
                      <a:pt x="243173" y="253556"/>
                    </a:lnTo>
                    <a:lnTo>
                      <a:pt x="230315" y="253556"/>
                    </a:lnTo>
                    <a:lnTo>
                      <a:pt x="230315" y="206693"/>
                    </a:lnTo>
                    <a:lnTo>
                      <a:pt x="205550" y="181070"/>
                    </a:lnTo>
                    <a:lnTo>
                      <a:pt x="230315" y="154972"/>
                    </a:lnTo>
                    <a:lnTo>
                      <a:pt x="230315" y="40577"/>
                    </a:lnTo>
                    <a:lnTo>
                      <a:pt x="191738" y="4096"/>
                    </a:lnTo>
                    <a:lnTo>
                      <a:pt x="4096" y="4096"/>
                    </a:lnTo>
                    <a:lnTo>
                      <a:pt x="4096" y="80963"/>
                    </a:lnTo>
                    <a:lnTo>
                      <a:pt x="22289" y="80963"/>
                    </a:lnTo>
                    <a:lnTo>
                      <a:pt x="22289" y="253460"/>
                    </a:lnTo>
                    <a:lnTo>
                      <a:pt x="4096" y="253460"/>
                    </a:lnTo>
                    <a:lnTo>
                      <a:pt x="4096" y="319278"/>
                    </a:lnTo>
                    <a:lnTo>
                      <a:pt x="121349" y="319278"/>
                    </a:lnTo>
                    <a:lnTo>
                      <a:pt x="121349" y="253460"/>
                    </a:lnTo>
                    <a:lnTo>
                      <a:pt x="103156" y="253460"/>
                    </a:lnTo>
                    <a:lnTo>
                      <a:pt x="103156" y="220504"/>
                    </a:lnTo>
                    <a:lnTo>
                      <a:pt x="148971" y="220504"/>
                    </a:lnTo>
                    <a:lnTo>
                      <a:pt x="148971" y="253460"/>
                    </a:lnTo>
                    <a:lnTo>
                      <a:pt x="134779" y="253460"/>
                    </a:lnTo>
                    <a:lnTo>
                      <a:pt x="134779" y="319278"/>
                    </a:lnTo>
                    <a:close/>
                    <a:moveTo>
                      <a:pt x="138970" y="130302"/>
                    </a:moveTo>
                    <a:lnTo>
                      <a:pt x="112967" y="130302"/>
                    </a:lnTo>
                    <a:lnTo>
                      <a:pt x="112967" y="94869"/>
                    </a:lnTo>
                    <a:lnTo>
                      <a:pt x="138970" y="94869"/>
                    </a:lnTo>
                    <a:lnTo>
                      <a:pt x="138970" y="130302"/>
                    </a:lnTo>
                    <a:close/>
                    <a:moveTo>
                      <a:pt x="117062" y="126111"/>
                    </a:moveTo>
                    <a:lnTo>
                      <a:pt x="134779" y="126111"/>
                    </a:lnTo>
                    <a:lnTo>
                      <a:pt x="134779" y="98965"/>
                    </a:lnTo>
                    <a:lnTo>
                      <a:pt x="117062" y="98965"/>
                    </a:lnTo>
                    <a:lnTo>
                      <a:pt x="117062" y="1261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4" name="Forma libre: forma 223">
                <a:extLst>
                  <a:ext uri="{FF2B5EF4-FFF2-40B4-BE49-F238E27FC236}">
                    <a16:creationId xmlns:a16="http://schemas.microsoft.com/office/drawing/2014/main" id="{BC86A428-0017-2381-8B0A-CFE9EFD9A059}"/>
                  </a:ext>
                </a:extLst>
              </p:cNvPr>
              <p:cNvSpPr/>
              <p:nvPr/>
            </p:nvSpPr>
            <p:spPr>
              <a:xfrm>
                <a:off x="6586537" y="3228975"/>
                <a:ext cx="234505" cy="324040"/>
              </a:xfrm>
              <a:custGeom>
                <a:avLst/>
                <a:gdLst>
                  <a:gd name="connsiteX0" fmla="*/ 234505 w 234505"/>
                  <a:gd name="connsiteY0" fmla="*/ 324041 h 324040"/>
                  <a:gd name="connsiteX1" fmla="*/ 0 w 234505"/>
                  <a:gd name="connsiteY1" fmla="*/ 324041 h 324040"/>
                  <a:gd name="connsiteX2" fmla="*/ 0 w 234505"/>
                  <a:gd name="connsiteY2" fmla="*/ 238316 h 324040"/>
                  <a:gd name="connsiteX3" fmla="*/ 18193 w 234505"/>
                  <a:gd name="connsiteY3" fmla="*/ 238316 h 324040"/>
                  <a:gd name="connsiteX4" fmla="*/ 18193 w 234505"/>
                  <a:gd name="connsiteY4" fmla="*/ 85725 h 324040"/>
                  <a:gd name="connsiteX5" fmla="*/ 0 w 234505"/>
                  <a:gd name="connsiteY5" fmla="*/ 85725 h 324040"/>
                  <a:gd name="connsiteX6" fmla="*/ 0 w 234505"/>
                  <a:gd name="connsiteY6" fmla="*/ 0 h 324040"/>
                  <a:gd name="connsiteX7" fmla="*/ 234505 w 234505"/>
                  <a:gd name="connsiteY7" fmla="*/ 0 h 324040"/>
                  <a:gd name="connsiteX8" fmla="*/ 234505 w 234505"/>
                  <a:gd name="connsiteY8" fmla="*/ 108680 h 324040"/>
                  <a:gd name="connsiteX9" fmla="*/ 144875 w 234505"/>
                  <a:gd name="connsiteY9" fmla="*/ 108680 h 324040"/>
                  <a:gd name="connsiteX10" fmla="*/ 144875 w 234505"/>
                  <a:gd name="connsiteY10" fmla="*/ 85630 h 324040"/>
                  <a:gd name="connsiteX11" fmla="*/ 107442 w 234505"/>
                  <a:gd name="connsiteY11" fmla="*/ 85630 h 324040"/>
                  <a:gd name="connsiteX12" fmla="*/ 107442 w 234505"/>
                  <a:gd name="connsiteY12" fmla="*/ 119158 h 324040"/>
                  <a:gd name="connsiteX13" fmla="*/ 176593 w 234505"/>
                  <a:gd name="connsiteY13" fmla="*/ 119158 h 324040"/>
                  <a:gd name="connsiteX14" fmla="*/ 176593 w 234505"/>
                  <a:gd name="connsiteY14" fmla="*/ 204883 h 324040"/>
                  <a:gd name="connsiteX15" fmla="*/ 107442 w 234505"/>
                  <a:gd name="connsiteY15" fmla="*/ 204883 h 324040"/>
                  <a:gd name="connsiteX16" fmla="*/ 107442 w 234505"/>
                  <a:gd name="connsiteY16" fmla="*/ 238411 h 324040"/>
                  <a:gd name="connsiteX17" fmla="*/ 144875 w 234505"/>
                  <a:gd name="connsiteY17" fmla="*/ 238411 h 324040"/>
                  <a:gd name="connsiteX18" fmla="*/ 144875 w 234505"/>
                  <a:gd name="connsiteY18" fmla="*/ 218027 h 324040"/>
                  <a:gd name="connsiteX19" fmla="*/ 234505 w 234505"/>
                  <a:gd name="connsiteY19" fmla="*/ 218027 h 324040"/>
                  <a:gd name="connsiteX20" fmla="*/ 234505 w 234505"/>
                  <a:gd name="connsiteY20" fmla="*/ 324041 h 324040"/>
                  <a:gd name="connsiteX21" fmla="*/ 4191 w 234505"/>
                  <a:gd name="connsiteY21" fmla="*/ 319850 h 324040"/>
                  <a:gd name="connsiteX22" fmla="*/ 230410 w 234505"/>
                  <a:gd name="connsiteY22" fmla="*/ 319850 h 324040"/>
                  <a:gd name="connsiteX23" fmla="*/ 230410 w 234505"/>
                  <a:gd name="connsiteY23" fmla="*/ 222123 h 324040"/>
                  <a:gd name="connsiteX24" fmla="*/ 149066 w 234505"/>
                  <a:gd name="connsiteY24" fmla="*/ 222123 h 324040"/>
                  <a:gd name="connsiteX25" fmla="*/ 149066 w 234505"/>
                  <a:gd name="connsiteY25" fmla="*/ 242506 h 324040"/>
                  <a:gd name="connsiteX26" fmla="*/ 103251 w 234505"/>
                  <a:gd name="connsiteY26" fmla="*/ 242506 h 324040"/>
                  <a:gd name="connsiteX27" fmla="*/ 103251 w 234505"/>
                  <a:gd name="connsiteY27" fmla="*/ 200692 h 324040"/>
                  <a:gd name="connsiteX28" fmla="*/ 172403 w 234505"/>
                  <a:gd name="connsiteY28" fmla="*/ 200692 h 324040"/>
                  <a:gd name="connsiteX29" fmla="*/ 172403 w 234505"/>
                  <a:gd name="connsiteY29" fmla="*/ 123349 h 324040"/>
                  <a:gd name="connsiteX30" fmla="*/ 103251 w 234505"/>
                  <a:gd name="connsiteY30" fmla="*/ 123349 h 324040"/>
                  <a:gd name="connsiteX31" fmla="*/ 103251 w 234505"/>
                  <a:gd name="connsiteY31" fmla="*/ 81534 h 324040"/>
                  <a:gd name="connsiteX32" fmla="*/ 149066 w 234505"/>
                  <a:gd name="connsiteY32" fmla="*/ 81534 h 324040"/>
                  <a:gd name="connsiteX33" fmla="*/ 149066 w 234505"/>
                  <a:gd name="connsiteY33" fmla="*/ 104584 h 324040"/>
                  <a:gd name="connsiteX34" fmla="*/ 230410 w 234505"/>
                  <a:gd name="connsiteY34" fmla="*/ 104584 h 324040"/>
                  <a:gd name="connsiteX35" fmla="*/ 230410 w 234505"/>
                  <a:gd name="connsiteY35" fmla="*/ 4191 h 324040"/>
                  <a:gd name="connsiteX36" fmla="*/ 4191 w 234505"/>
                  <a:gd name="connsiteY36" fmla="*/ 4191 h 324040"/>
                  <a:gd name="connsiteX37" fmla="*/ 4191 w 234505"/>
                  <a:gd name="connsiteY37" fmla="*/ 81534 h 324040"/>
                  <a:gd name="connsiteX38" fmla="*/ 22384 w 234505"/>
                  <a:gd name="connsiteY38" fmla="*/ 81534 h 324040"/>
                  <a:gd name="connsiteX39" fmla="*/ 22384 w 234505"/>
                  <a:gd name="connsiteY39" fmla="*/ 242506 h 324040"/>
                  <a:gd name="connsiteX40" fmla="*/ 4191 w 234505"/>
                  <a:gd name="connsiteY40" fmla="*/ 242506 h 324040"/>
                  <a:gd name="connsiteX41" fmla="*/ 4191 w 234505"/>
                  <a:gd name="connsiteY41" fmla="*/ 319850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4505" h="324040">
                    <a:moveTo>
                      <a:pt x="234505" y="324041"/>
                    </a:moveTo>
                    <a:lnTo>
                      <a:pt x="0" y="324041"/>
                    </a:lnTo>
                    <a:lnTo>
                      <a:pt x="0" y="238316"/>
                    </a:lnTo>
                    <a:lnTo>
                      <a:pt x="18193" y="238316"/>
                    </a:lnTo>
                    <a:lnTo>
                      <a:pt x="18193" y="85725"/>
                    </a:lnTo>
                    <a:lnTo>
                      <a:pt x="0" y="85725"/>
                    </a:lnTo>
                    <a:lnTo>
                      <a:pt x="0" y="0"/>
                    </a:lnTo>
                    <a:lnTo>
                      <a:pt x="234505" y="0"/>
                    </a:lnTo>
                    <a:lnTo>
                      <a:pt x="234505" y="108680"/>
                    </a:lnTo>
                    <a:lnTo>
                      <a:pt x="144875" y="108680"/>
                    </a:lnTo>
                    <a:lnTo>
                      <a:pt x="144875" y="85630"/>
                    </a:lnTo>
                    <a:lnTo>
                      <a:pt x="107442" y="85630"/>
                    </a:lnTo>
                    <a:lnTo>
                      <a:pt x="107442" y="119158"/>
                    </a:lnTo>
                    <a:lnTo>
                      <a:pt x="176593" y="119158"/>
                    </a:lnTo>
                    <a:lnTo>
                      <a:pt x="176593" y="204883"/>
                    </a:lnTo>
                    <a:lnTo>
                      <a:pt x="107442" y="204883"/>
                    </a:lnTo>
                    <a:lnTo>
                      <a:pt x="107442" y="238411"/>
                    </a:lnTo>
                    <a:lnTo>
                      <a:pt x="144875" y="238411"/>
                    </a:lnTo>
                    <a:lnTo>
                      <a:pt x="144875" y="218027"/>
                    </a:lnTo>
                    <a:lnTo>
                      <a:pt x="234505" y="218027"/>
                    </a:lnTo>
                    <a:lnTo>
                      <a:pt x="234505" y="324041"/>
                    </a:lnTo>
                    <a:close/>
                    <a:moveTo>
                      <a:pt x="4191" y="319850"/>
                    </a:moveTo>
                    <a:lnTo>
                      <a:pt x="230410" y="319850"/>
                    </a:lnTo>
                    <a:lnTo>
                      <a:pt x="230410" y="222123"/>
                    </a:lnTo>
                    <a:lnTo>
                      <a:pt x="149066" y="222123"/>
                    </a:lnTo>
                    <a:lnTo>
                      <a:pt x="149066" y="242506"/>
                    </a:lnTo>
                    <a:lnTo>
                      <a:pt x="103251" y="242506"/>
                    </a:lnTo>
                    <a:lnTo>
                      <a:pt x="103251" y="200692"/>
                    </a:lnTo>
                    <a:lnTo>
                      <a:pt x="172403" y="200692"/>
                    </a:lnTo>
                    <a:lnTo>
                      <a:pt x="172403" y="123349"/>
                    </a:lnTo>
                    <a:lnTo>
                      <a:pt x="103251" y="123349"/>
                    </a:lnTo>
                    <a:lnTo>
                      <a:pt x="103251" y="81534"/>
                    </a:lnTo>
                    <a:lnTo>
                      <a:pt x="149066" y="81534"/>
                    </a:lnTo>
                    <a:lnTo>
                      <a:pt x="149066" y="104584"/>
                    </a:lnTo>
                    <a:lnTo>
                      <a:pt x="230410" y="104584"/>
                    </a:lnTo>
                    <a:lnTo>
                      <a:pt x="230410" y="4191"/>
                    </a:lnTo>
                    <a:lnTo>
                      <a:pt x="4191" y="4191"/>
                    </a:lnTo>
                    <a:lnTo>
                      <a:pt x="4191" y="81534"/>
                    </a:lnTo>
                    <a:lnTo>
                      <a:pt x="22384" y="81534"/>
                    </a:lnTo>
                    <a:lnTo>
                      <a:pt x="22384" y="242506"/>
                    </a:lnTo>
                    <a:lnTo>
                      <a:pt x="4191" y="242506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5" name="Forma libre: forma 224">
                <a:extLst>
                  <a:ext uri="{FF2B5EF4-FFF2-40B4-BE49-F238E27FC236}">
                    <a16:creationId xmlns:a16="http://schemas.microsoft.com/office/drawing/2014/main" id="{1DBFCB17-7FB2-9402-1175-61C4B65D11A9}"/>
                  </a:ext>
                </a:extLst>
              </p:cNvPr>
              <p:cNvSpPr/>
              <p:nvPr/>
            </p:nvSpPr>
            <p:spPr>
              <a:xfrm>
                <a:off x="6608158" y="3249644"/>
                <a:ext cx="191357" cy="282702"/>
              </a:xfrm>
              <a:custGeom>
                <a:avLst/>
                <a:gdLst>
                  <a:gd name="connsiteX0" fmla="*/ 191357 w 191357"/>
                  <a:gd name="connsiteY0" fmla="*/ 218027 h 282702"/>
                  <a:gd name="connsiteX1" fmla="*/ 144875 w 191357"/>
                  <a:gd name="connsiteY1" fmla="*/ 218027 h 282702"/>
                  <a:gd name="connsiteX2" fmla="*/ 144875 w 191357"/>
                  <a:gd name="connsiteY2" fmla="*/ 238411 h 282702"/>
                  <a:gd name="connsiteX3" fmla="*/ 64198 w 191357"/>
                  <a:gd name="connsiteY3" fmla="*/ 238411 h 282702"/>
                  <a:gd name="connsiteX4" fmla="*/ 64198 w 191357"/>
                  <a:gd name="connsiteY4" fmla="*/ 163544 h 282702"/>
                  <a:gd name="connsiteX5" fmla="*/ 133350 w 191357"/>
                  <a:gd name="connsiteY5" fmla="*/ 163544 h 282702"/>
                  <a:gd name="connsiteX6" fmla="*/ 133350 w 191357"/>
                  <a:gd name="connsiteY6" fmla="*/ 119158 h 282702"/>
                  <a:gd name="connsiteX7" fmla="*/ 64198 w 191357"/>
                  <a:gd name="connsiteY7" fmla="*/ 119158 h 282702"/>
                  <a:gd name="connsiteX8" fmla="*/ 64198 w 191357"/>
                  <a:gd name="connsiteY8" fmla="*/ 44291 h 282702"/>
                  <a:gd name="connsiteX9" fmla="*/ 144875 w 191357"/>
                  <a:gd name="connsiteY9" fmla="*/ 44291 h 282702"/>
                  <a:gd name="connsiteX10" fmla="*/ 144875 w 191357"/>
                  <a:gd name="connsiteY10" fmla="*/ 67342 h 282702"/>
                  <a:gd name="connsiteX11" fmla="*/ 191357 w 191357"/>
                  <a:gd name="connsiteY11" fmla="*/ 67342 h 282702"/>
                  <a:gd name="connsiteX12" fmla="*/ 191357 w 191357"/>
                  <a:gd name="connsiteY12" fmla="*/ 0 h 282702"/>
                  <a:gd name="connsiteX13" fmla="*/ 0 w 191357"/>
                  <a:gd name="connsiteY13" fmla="*/ 0 h 282702"/>
                  <a:gd name="connsiteX14" fmla="*/ 0 w 191357"/>
                  <a:gd name="connsiteY14" fmla="*/ 44291 h 282702"/>
                  <a:gd name="connsiteX15" fmla="*/ 18097 w 191357"/>
                  <a:gd name="connsiteY15" fmla="*/ 44291 h 282702"/>
                  <a:gd name="connsiteX16" fmla="*/ 18097 w 191357"/>
                  <a:gd name="connsiteY16" fmla="*/ 238411 h 282702"/>
                  <a:gd name="connsiteX17" fmla="*/ 0 w 191357"/>
                  <a:gd name="connsiteY17" fmla="*/ 238411 h 282702"/>
                  <a:gd name="connsiteX18" fmla="*/ 0 w 191357"/>
                  <a:gd name="connsiteY18" fmla="*/ 282702 h 282702"/>
                  <a:gd name="connsiteX19" fmla="*/ 191357 w 191357"/>
                  <a:gd name="connsiteY19" fmla="*/ 282702 h 282702"/>
                  <a:gd name="connsiteX20" fmla="*/ 191357 w 191357"/>
                  <a:gd name="connsiteY20" fmla="*/ 218027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1357" h="282702">
                    <a:moveTo>
                      <a:pt x="191357" y="218027"/>
                    </a:moveTo>
                    <a:lnTo>
                      <a:pt x="144875" y="218027"/>
                    </a:lnTo>
                    <a:lnTo>
                      <a:pt x="144875" y="238411"/>
                    </a:lnTo>
                    <a:lnTo>
                      <a:pt x="64198" y="238411"/>
                    </a:lnTo>
                    <a:lnTo>
                      <a:pt x="64198" y="163544"/>
                    </a:lnTo>
                    <a:lnTo>
                      <a:pt x="133350" y="163544"/>
                    </a:lnTo>
                    <a:lnTo>
                      <a:pt x="133350" y="119158"/>
                    </a:lnTo>
                    <a:lnTo>
                      <a:pt x="64198" y="119158"/>
                    </a:lnTo>
                    <a:lnTo>
                      <a:pt x="64198" y="44291"/>
                    </a:lnTo>
                    <a:lnTo>
                      <a:pt x="144875" y="44291"/>
                    </a:lnTo>
                    <a:lnTo>
                      <a:pt x="144875" y="67342"/>
                    </a:lnTo>
                    <a:lnTo>
                      <a:pt x="191357" y="67342"/>
                    </a:lnTo>
                    <a:lnTo>
                      <a:pt x="191357" y="0"/>
                    </a:lnTo>
                    <a:lnTo>
                      <a:pt x="0" y="0"/>
                    </a:lnTo>
                    <a:lnTo>
                      <a:pt x="0" y="44291"/>
                    </a:lnTo>
                    <a:lnTo>
                      <a:pt x="18097" y="44291"/>
                    </a:lnTo>
                    <a:lnTo>
                      <a:pt x="18097" y="238411"/>
                    </a:lnTo>
                    <a:lnTo>
                      <a:pt x="0" y="238411"/>
                    </a:lnTo>
                    <a:lnTo>
                      <a:pt x="0" y="282702"/>
                    </a:lnTo>
                    <a:lnTo>
                      <a:pt x="191357" y="282702"/>
                    </a:lnTo>
                    <a:lnTo>
                      <a:pt x="191357" y="218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179" name="Gráfico 2">
              <a:extLst>
                <a:ext uri="{FF2B5EF4-FFF2-40B4-BE49-F238E27FC236}">
                  <a16:creationId xmlns:a16="http://schemas.microsoft.com/office/drawing/2014/main" id="{0C7F6D16-F6EB-4969-16DA-FB4BD86E67EF}"/>
                </a:ext>
              </a:extLst>
            </p:cNvPr>
            <p:cNvGrpSpPr/>
            <p:nvPr/>
          </p:nvGrpSpPr>
          <p:grpSpPr>
            <a:xfrm>
              <a:off x="341089" y="640244"/>
              <a:ext cx="1448657" cy="43434"/>
              <a:chOff x="5370289" y="3588543"/>
              <a:chExt cx="1448657" cy="43434"/>
            </a:xfrm>
            <a:solidFill>
              <a:schemeClr val="bg1">
                <a:lumMod val="65000"/>
              </a:schemeClr>
            </a:solidFill>
          </p:grpSpPr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F345243D-F392-713B-4448-13FC3B3C5BFE}"/>
                  </a:ext>
                </a:extLst>
              </p:cNvPr>
              <p:cNvSpPr/>
              <p:nvPr/>
            </p:nvSpPr>
            <p:spPr>
              <a:xfrm>
                <a:off x="537028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34698B4C-3F5C-A10E-AD89-FC07C3B37A3D}"/>
                  </a:ext>
                </a:extLst>
              </p:cNvPr>
              <p:cNvSpPr/>
              <p:nvPr/>
            </p:nvSpPr>
            <p:spPr>
              <a:xfrm>
                <a:off x="5395435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087C5D9A-AD37-DFFC-BAE4-F6E1C511280A}"/>
                  </a:ext>
                </a:extLst>
              </p:cNvPr>
              <p:cNvSpPr/>
              <p:nvPr/>
            </p:nvSpPr>
            <p:spPr>
              <a:xfrm>
                <a:off x="5440584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2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4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8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2 w 27622"/>
                  <a:gd name="connsiteY21" fmla="*/ 8763 h 34289"/>
                  <a:gd name="connsiteX22" fmla="*/ 19241 w 27622"/>
                  <a:gd name="connsiteY22" fmla="*/ 6858 h 34289"/>
                  <a:gd name="connsiteX23" fmla="*/ 14668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2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6" y="21526"/>
                      <a:pt x="16193" y="21241"/>
                    </a:cubicBezTo>
                    <a:cubicBezTo>
                      <a:pt x="15050" y="20860"/>
                      <a:pt x="13811" y="20574"/>
                      <a:pt x="12382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4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2" y="2286"/>
                      <a:pt x="6858" y="1429"/>
                    </a:cubicBezTo>
                    <a:cubicBezTo>
                      <a:pt x="8954" y="476"/>
                      <a:pt x="11525" y="0"/>
                      <a:pt x="14668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2" y="8763"/>
                    </a:lnTo>
                    <a:cubicBezTo>
                      <a:pt x="22288" y="7906"/>
                      <a:pt x="20764" y="7239"/>
                      <a:pt x="19241" y="6858"/>
                    </a:cubicBezTo>
                    <a:cubicBezTo>
                      <a:pt x="17621" y="6477"/>
                      <a:pt x="16097" y="6191"/>
                      <a:pt x="14668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69" y="16288"/>
                      <a:pt x="23812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BBD86DFC-A950-8540-C6C9-01C50ACD620A}"/>
                  </a:ext>
                </a:extLst>
              </p:cNvPr>
              <p:cNvSpPr/>
              <p:nvPr/>
            </p:nvSpPr>
            <p:spPr>
              <a:xfrm>
                <a:off x="5479255" y="3598068"/>
                <a:ext cx="28955" cy="33242"/>
              </a:xfrm>
              <a:custGeom>
                <a:avLst/>
                <a:gdLst>
                  <a:gd name="connsiteX0" fmla="*/ 10668 w 28955"/>
                  <a:gd name="connsiteY0" fmla="*/ 33242 h 33242"/>
                  <a:gd name="connsiteX1" fmla="*/ 10668 w 28955"/>
                  <a:gd name="connsiteY1" fmla="*/ 6286 h 33242"/>
                  <a:gd name="connsiteX2" fmla="*/ 0 w 28955"/>
                  <a:gd name="connsiteY2" fmla="*/ 6286 h 33242"/>
                  <a:gd name="connsiteX3" fmla="*/ 0 w 28955"/>
                  <a:gd name="connsiteY3" fmla="*/ 0 h 33242"/>
                  <a:gd name="connsiteX4" fmla="*/ 28956 w 28955"/>
                  <a:gd name="connsiteY4" fmla="*/ 0 h 33242"/>
                  <a:gd name="connsiteX5" fmla="*/ 28956 w 28955"/>
                  <a:gd name="connsiteY5" fmla="*/ 6286 h 33242"/>
                  <a:gd name="connsiteX6" fmla="*/ 18288 w 28955"/>
                  <a:gd name="connsiteY6" fmla="*/ 6286 h 33242"/>
                  <a:gd name="connsiteX7" fmla="*/ 18288 w 28955"/>
                  <a:gd name="connsiteY7" fmla="*/ 33242 h 33242"/>
                  <a:gd name="connsiteX8" fmla="*/ 10573 w 28955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5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AAC18570-E44B-AF20-515E-278E2151C1C8}"/>
                  </a:ext>
                </a:extLst>
              </p:cNvPr>
              <p:cNvSpPr/>
              <p:nvPr/>
            </p:nvSpPr>
            <p:spPr>
              <a:xfrm>
                <a:off x="5521927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0A00356E-1898-17B6-F4D2-77CB660ECC2A}"/>
                  </a:ext>
                </a:extLst>
              </p:cNvPr>
              <p:cNvSpPr/>
              <p:nvPr/>
            </p:nvSpPr>
            <p:spPr>
              <a:xfrm>
                <a:off x="554316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2997E6C5-A826-ED7B-FE9F-C996931B080B}"/>
                  </a:ext>
                </a:extLst>
              </p:cNvPr>
              <p:cNvSpPr/>
              <p:nvPr/>
            </p:nvSpPr>
            <p:spPr>
              <a:xfrm>
                <a:off x="5585554" y="3598068"/>
                <a:ext cx="29908" cy="33813"/>
              </a:xfrm>
              <a:custGeom>
                <a:avLst/>
                <a:gdLst>
                  <a:gd name="connsiteX0" fmla="*/ 15049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49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49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49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BAC58069-976F-337E-DCD3-5A038E4CB2BB}"/>
                  </a:ext>
                </a:extLst>
              </p:cNvPr>
              <p:cNvSpPr/>
              <p:nvPr/>
            </p:nvSpPr>
            <p:spPr>
              <a:xfrm>
                <a:off x="562898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322B7A18-CDB8-6776-A336-21B041F16AAC}"/>
                  </a:ext>
                </a:extLst>
              </p:cNvPr>
              <p:cNvSpPr/>
              <p:nvPr/>
            </p:nvSpPr>
            <p:spPr>
              <a:xfrm>
                <a:off x="566956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4 w 36385"/>
                  <a:gd name="connsiteY3" fmla="*/ 24003 h 34385"/>
                  <a:gd name="connsiteX4" fmla="*/ 0 w 36385"/>
                  <a:gd name="connsiteY4" fmla="*/ 17145 h 34385"/>
                  <a:gd name="connsiteX5" fmla="*/ 1334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9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9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4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4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8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9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9" y="7429"/>
                    </a:cubicBezTo>
                    <a:cubicBezTo>
                      <a:pt x="21050" y="6858"/>
                      <a:pt x="19622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4" y="26575"/>
                      <a:pt x="14097" y="27051"/>
                    </a:cubicBezTo>
                    <a:cubicBezTo>
                      <a:pt x="15430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11B8F5A2-D7F7-C8CE-E943-103ED8B49DCA}"/>
                  </a:ext>
                </a:extLst>
              </p:cNvPr>
              <p:cNvSpPr/>
              <p:nvPr/>
            </p:nvSpPr>
            <p:spPr>
              <a:xfrm>
                <a:off x="5741478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6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1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6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59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5" y="21526"/>
                      <a:pt x="16193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9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59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9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7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7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28F89FD8-7C74-A123-42E3-BDAB3D4B5772}"/>
                  </a:ext>
                </a:extLst>
              </p:cNvPr>
              <p:cNvSpPr/>
              <p:nvPr/>
            </p:nvSpPr>
            <p:spPr>
              <a:xfrm>
                <a:off x="5783674" y="3598068"/>
                <a:ext cx="29908" cy="33813"/>
              </a:xfrm>
              <a:custGeom>
                <a:avLst/>
                <a:gdLst>
                  <a:gd name="connsiteX0" fmla="*/ 15050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50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50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50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DF231E97-8CC1-3C4D-B6C8-B60FF08DC52C}"/>
                  </a:ext>
                </a:extLst>
              </p:cNvPr>
              <p:cNvSpPr/>
              <p:nvPr/>
            </p:nvSpPr>
            <p:spPr>
              <a:xfrm>
                <a:off x="5830823" y="3598068"/>
                <a:ext cx="28765" cy="33337"/>
              </a:xfrm>
              <a:custGeom>
                <a:avLst/>
                <a:gdLst>
                  <a:gd name="connsiteX0" fmla="*/ 0 w 28765"/>
                  <a:gd name="connsiteY0" fmla="*/ 33242 h 33337"/>
                  <a:gd name="connsiteX1" fmla="*/ 0 w 28765"/>
                  <a:gd name="connsiteY1" fmla="*/ 0 h 33337"/>
                  <a:gd name="connsiteX2" fmla="*/ 14383 w 28765"/>
                  <a:gd name="connsiteY2" fmla="*/ 0 h 33337"/>
                  <a:gd name="connsiteX3" fmla="*/ 22098 w 28765"/>
                  <a:gd name="connsiteY3" fmla="*/ 1429 h 33337"/>
                  <a:gd name="connsiteX4" fmla="*/ 27051 w 28765"/>
                  <a:gd name="connsiteY4" fmla="*/ 5620 h 33337"/>
                  <a:gd name="connsiteX5" fmla="*/ 28766 w 28765"/>
                  <a:gd name="connsiteY5" fmla="*/ 12001 h 33337"/>
                  <a:gd name="connsiteX6" fmla="*/ 27051 w 28765"/>
                  <a:gd name="connsiteY6" fmla="*/ 18478 h 33337"/>
                  <a:gd name="connsiteX7" fmla="*/ 22098 w 28765"/>
                  <a:gd name="connsiteY7" fmla="*/ 22670 h 33337"/>
                  <a:gd name="connsiteX8" fmla="*/ 14383 w 28765"/>
                  <a:gd name="connsiteY8" fmla="*/ 24098 h 33337"/>
                  <a:gd name="connsiteX9" fmla="*/ 4191 w 28765"/>
                  <a:gd name="connsiteY9" fmla="*/ 24098 h 33337"/>
                  <a:gd name="connsiteX10" fmla="*/ 7715 w 28765"/>
                  <a:gd name="connsiteY10" fmla="*/ 20669 h 33337"/>
                  <a:gd name="connsiteX11" fmla="*/ 7715 w 28765"/>
                  <a:gd name="connsiteY11" fmla="*/ 33338 h 33337"/>
                  <a:gd name="connsiteX12" fmla="*/ 0 w 28765"/>
                  <a:gd name="connsiteY12" fmla="*/ 33338 h 33337"/>
                  <a:gd name="connsiteX13" fmla="*/ 7810 w 28765"/>
                  <a:gd name="connsiteY13" fmla="*/ 21526 h 33337"/>
                  <a:gd name="connsiteX14" fmla="*/ 4286 w 28765"/>
                  <a:gd name="connsiteY14" fmla="*/ 17907 h 33337"/>
                  <a:gd name="connsiteX15" fmla="*/ 14002 w 28765"/>
                  <a:gd name="connsiteY15" fmla="*/ 17907 h 33337"/>
                  <a:gd name="connsiteX16" fmla="*/ 19336 w 28765"/>
                  <a:gd name="connsiteY16" fmla="*/ 16383 h 33337"/>
                  <a:gd name="connsiteX17" fmla="*/ 21146 w 28765"/>
                  <a:gd name="connsiteY17" fmla="*/ 12097 h 33337"/>
                  <a:gd name="connsiteX18" fmla="*/ 19336 w 28765"/>
                  <a:gd name="connsiteY18" fmla="*/ 7810 h 33337"/>
                  <a:gd name="connsiteX19" fmla="*/ 14002 w 28765"/>
                  <a:gd name="connsiteY19" fmla="*/ 6286 h 33337"/>
                  <a:gd name="connsiteX20" fmla="*/ 4286 w 28765"/>
                  <a:gd name="connsiteY20" fmla="*/ 6286 h 33337"/>
                  <a:gd name="connsiteX21" fmla="*/ 7810 w 28765"/>
                  <a:gd name="connsiteY21" fmla="*/ 2667 h 33337"/>
                  <a:gd name="connsiteX22" fmla="*/ 7810 w 28765"/>
                  <a:gd name="connsiteY22" fmla="*/ 21526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765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670"/>
                    </a:cubicBezTo>
                    <a:cubicBezTo>
                      <a:pt x="19907" y="23622"/>
                      <a:pt x="17335" y="24098"/>
                      <a:pt x="14383" y="24098"/>
                    </a:cubicBezTo>
                    <a:lnTo>
                      <a:pt x="4191" y="24098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810" y="21526"/>
                    </a:moveTo>
                    <a:lnTo>
                      <a:pt x="4286" y="17907"/>
                    </a:lnTo>
                    <a:lnTo>
                      <a:pt x="14002" y="17907"/>
                    </a:lnTo>
                    <a:cubicBezTo>
                      <a:pt x="16383" y="17907"/>
                      <a:pt x="18098" y="17431"/>
                      <a:pt x="19336" y="16383"/>
                    </a:cubicBezTo>
                    <a:cubicBezTo>
                      <a:pt x="20574" y="15335"/>
                      <a:pt x="21146" y="13906"/>
                      <a:pt x="21146" y="12097"/>
                    </a:cubicBezTo>
                    <a:cubicBezTo>
                      <a:pt x="21146" y="10287"/>
                      <a:pt x="20574" y="8858"/>
                      <a:pt x="19336" y="7810"/>
                    </a:cubicBezTo>
                    <a:cubicBezTo>
                      <a:pt x="18098" y="6858"/>
                      <a:pt x="16383" y="6286"/>
                      <a:pt x="14002" y="6286"/>
                    </a:cubicBezTo>
                    <a:lnTo>
                      <a:pt x="4286" y="6286"/>
                    </a:lnTo>
                    <a:lnTo>
                      <a:pt x="7810" y="2667"/>
                    </a:lnTo>
                    <a:lnTo>
                      <a:pt x="7810" y="215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BEB72CE3-E64D-B965-18F8-3E6BFD8E8A9B}"/>
                  </a:ext>
                </a:extLst>
              </p:cNvPr>
              <p:cNvSpPr/>
              <p:nvPr/>
            </p:nvSpPr>
            <p:spPr>
              <a:xfrm>
                <a:off x="58751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8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8 w 25717"/>
                  <a:gd name="connsiteY12" fmla="*/ 19241 h 33242"/>
                  <a:gd name="connsiteX13" fmla="*/ 7048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8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8" y="19241"/>
                    </a:lnTo>
                    <a:lnTo>
                      <a:pt x="7048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2BFCF168-D142-61C0-D85B-F81F2D296EA1}"/>
                  </a:ext>
                </a:extLst>
              </p:cNvPr>
              <p:cNvSpPr/>
              <p:nvPr/>
            </p:nvSpPr>
            <p:spPr>
              <a:xfrm>
                <a:off x="5916548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4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4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B212E303-E5CD-5EE1-4C7A-307732D96FC6}"/>
                  </a:ext>
                </a:extLst>
              </p:cNvPr>
              <p:cNvSpPr/>
              <p:nvPr/>
            </p:nvSpPr>
            <p:spPr>
              <a:xfrm>
                <a:off x="5960934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5" name="Forma libre: forma 194">
                <a:extLst>
                  <a:ext uri="{FF2B5EF4-FFF2-40B4-BE49-F238E27FC236}">
                    <a16:creationId xmlns:a16="http://schemas.microsoft.com/office/drawing/2014/main" id="{E8D9594D-5A5B-FF40-6695-98E732935C98}"/>
                  </a:ext>
                </a:extLst>
              </p:cNvPr>
              <p:cNvSpPr/>
              <p:nvPr/>
            </p:nvSpPr>
            <p:spPr>
              <a:xfrm>
                <a:off x="598398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8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8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8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8" y="27813"/>
                    </a:moveTo>
                    <a:cubicBezTo>
                      <a:pt x="19622" y="27813"/>
                      <a:pt x="20955" y="27527"/>
                      <a:pt x="22193" y="27051"/>
                    </a:cubicBezTo>
                    <a:cubicBezTo>
                      <a:pt x="23431" y="26575"/>
                      <a:pt x="24575" y="25813"/>
                      <a:pt x="25527" y="24860"/>
                    </a:cubicBezTo>
                    <a:cubicBezTo>
                      <a:pt x="26479" y="23908"/>
                      <a:pt x="27242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2" y="11716"/>
                      <a:pt x="26479" y="10573"/>
                      <a:pt x="25527" y="9620"/>
                    </a:cubicBezTo>
                    <a:cubicBezTo>
                      <a:pt x="24575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8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4" y="7906"/>
                      <a:pt x="11621" y="8668"/>
                      <a:pt x="10668" y="9620"/>
                    </a:cubicBezTo>
                    <a:cubicBezTo>
                      <a:pt x="9716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4" y="22765"/>
                      <a:pt x="9716" y="23908"/>
                      <a:pt x="10668" y="24860"/>
                    </a:cubicBezTo>
                    <a:cubicBezTo>
                      <a:pt x="11621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8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6" name="Forma libre: forma 195">
                <a:extLst>
                  <a:ext uri="{FF2B5EF4-FFF2-40B4-BE49-F238E27FC236}">
                    <a16:creationId xmlns:a16="http://schemas.microsoft.com/office/drawing/2014/main" id="{77C51C27-6650-617C-118B-AB27C9A16DA3}"/>
                  </a:ext>
                </a:extLst>
              </p:cNvPr>
              <p:cNvSpPr/>
              <p:nvPr/>
            </p:nvSpPr>
            <p:spPr>
              <a:xfrm>
                <a:off x="6035611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5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0 w 29432"/>
                  <a:gd name="connsiteY16" fmla="*/ 16383 h 33337"/>
                  <a:gd name="connsiteX17" fmla="*/ 21050 w 29432"/>
                  <a:gd name="connsiteY17" fmla="*/ 12097 h 33337"/>
                  <a:gd name="connsiteX18" fmla="*/ 19240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5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5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5" y="9525"/>
                      <a:pt x="28765" y="12001"/>
                    </a:cubicBezTo>
                    <a:cubicBezTo>
                      <a:pt x="28765" y="14478"/>
                      <a:pt x="28194" y="16669"/>
                      <a:pt x="27051" y="18478"/>
                    </a:cubicBezTo>
                    <a:cubicBezTo>
                      <a:pt x="25908" y="20288"/>
                      <a:pt x="24193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0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0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5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5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7" name="Forma libre: forma 196">
                <a:extLst>
                  <a:ext uri="{FF2B5EF4-FFF2-40B4-BE49-F238E27FC236}">
                    <a16:creationId xmlns:a16="http://schemas.microsoft.com/office/drawing/2014/main" id="{C356AC86-8170-78C4-C860-99DFE5B58998}"/>
                  </a:ext>
                </a:extLst>
              </p:cNvPr>
              <p:cNvSpPr/>
              <p:nvPr/>
            </p:nvSpPr>
            <p:spPr>
              <a:xfrm>
                <a:off x="6099142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8" name="Forma libre: forma 197">
                <a:extLst>
                  <a:ext uri="{FF2B5EF4-FFF2-40B4-BE49-F238E27FC236}">
                    <a16:creationId xmlns:a16="http://schemas.microsoft.com/office/drawing/2014/main" id="{849175EA-0537-79E9-1CB0-2FDD2476409D}"/>
                  </a:ext>
                </a:extLst>
              </p:cNvPr>
              <p:cNvSpPr/>
              <p:nvPr/>
            </p:nvSpPr>
            <p:spPr>
              <a:xfrm>
                <a:off x="61418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8 w 25717"/>
                  <a:gd name="connsiteY1" fmla="*/ 27051 h 33242"/>
                  <a:gd name="connsiteX2" fmla="*/ 25718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1 w 25717"/>
                  <a:gd name="connsiteY10" fmla="*/ 13240 h 33242"/>
                  <a:gd name="connsiteX11" fmla="*/ 23051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8" y="27051"/>
                    </a:lnTo>
                    <a:lnTo>
                      <a:pt x="25718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1" y="13240"/>
                    </a:lnTo>
                    <a:lnTo>
                      <a:pt x="23051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9" name="Forma libre: forma 198">
                <a:extLst>
                  <a:ext uri="{FF2B5EF4-FFF2-40B4-BE49-F238E27FC236}">
                    <a16:creationId xmlns:a16="http://schemas.microsoft.com/office/drawing/2014/main" id="{885EBFD4-4552-159C-428A-22B7FB3AEE63}"/>
                  </a:ext>
                </a:extLst>
              </p:cNvPr>
              <p:cNvSpPr/>
              <p:nvPr/>
            </p:nvSpPr>
            <p:spPr>
              <a:xfrm>
                <a:off x="6181057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0" name="Forma libre: forma 199">
                <a:extLst>
                  <a:ext uri="{FF2B5EF4-FFF2-40B4-BE49-F238E27FC236}">
                    <a16:creationId xmlns:a16="http://schemas.microsoft.com/office/drawing/2014/main" id="{BCC5ABE5-B738-8D57-73B9-9F4EA40C5AF1}"/>
                  </a:ext>
                </a:extLst>
              </p:cNvPr>
              <p:cNvSpPr/>
              <p:nvPr/>
            </p:nvSpPr>
            <p:spPr>
              <a:xfrm>
                <a:off x="6227444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1" name="Forma libre: forma 200">
                <a:extLst>
                  <a:ext uri="{FF2B5EF4-FFF2-40B4-BE49-F238E27FC236}">
                    <a16:creationId xmlns:a16="http://schemas.microsoft.com/office/drawing/2014/main" id="{8FADF5F2-9962-522B-05E4-52E29AB9CE74}"/>
                  </a:ext>
                </a:extLst>
              </p:cNvPr>
              <p:cNvSpPr/>
              <p:nvPr/>
            </p:nvSpPr>
            <p:spPr>
              <a:xfrm>
                <a:off x="6273259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8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8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8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8" y="7429"/>
                    </a:cubicBezTo>
                    <a:cubicBezTo>
                      <a:pt x="21050" y="6858"/>
                      <a:pt x="19621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3" y="26575"/>
                      <a:pt x="14097" y="27051"/>
                    </a:cubicBezTo>
                    <a:cubicBezTo>
                      <a:pt x="15431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2" name="Forma libre: forma 201">
                <a:extLst>
                  <a:ext uri="{FF2B5EF4-FFF2-40B4-BE49-F238E27FC236}">
                    <a16:creationId xmlns:a16="http://schemas.microsoft.com/office/drawing/2014/main" id="{76F7F3BA-647B-005C-899E-066B855FC7F9}"/>
                  </a:ext>
                </a:extLst>
              </p:cNvPr>
              <p:cNvSpPr/>
              <p:nvPr/>
            </p:nvSpPr>
            <p:spPr>
              <a:xfrm>
                <a:off x="6324885" y="3598068"/>
                <a:ext cx="24288" cy="33242"/>
              </a:xfrm>
              <a:custGeom>
                <a:avLst/>
                <a:gdLst>
                  <a:gd name="connsiteX0" fmla="*/ 0 w 24288"/>
                  <a:gd name="connsiteY0" fmla="*/ 33242 h 33242"/>
                  <a:gd name="connsiteX1" fmla="*/ 0 w 24288"/>
                  <a:gd name="connsiteY1" fmla="*/ 0 h 33242"/>
                  <a:gd name="connsiteX2" fmla="*/ 7715 w 24288"/>
                  <a:gd name="connsiteY2" fmla="*/ 0 h 33242"/>
                  <a:gd name="connsiteX3" fmla="*/ 7715 w 24288"/>
                  <a:gd name="connsiteY3" fmla="*/ 26956 h 33242"/>
                  <a:gd name="connsiteX4" fmla="*/ 24289 w 24288"/>
                  <a:gd name="connsiteY4" fmla="*/ 26956 h 33242"/>
                  <a:gd name="connsiteX5" fmla="*/ 24289 w 24288"/>
                  <a:gd name="connsiteY5" fmla="*/ 33242 h 33242"/>
                  <a:gd name="connsiteX6" fmla="*/ 0 w 24288"/>
                  <a:gd name="connsiteY6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8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26956"/>
                    </a:lnTo>
                    <a:lnTo>
                      <a:pt x="24289" y="26956"/>
                    </a:lnTo>
                    <a:lnTo>
                      <a:pt x="24289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DB0C3214-FD74-41BD-9FBB-817B193104D4}"/>
                  </a:ext>
                </a:extLst>
              </p:cNvPr>
              <p:cNvSpPr/>
              <p:nvPr/>
            </p:nvSpPr>
            <p:spPr>
              <a:xfrm>
                <a:off x="6361080" y="3588543"/>
                <a:ext cx="36385" cy="43434"/>
              </a:xfrm>
              <a:custGeom>
                <a:avLst/>
                <a:gdLst>
                  <a:gd name="connsiteX0" fmla="*/ 18193 w 36385"/>
                  <a:gd name="connsiteY0" fmla="*/ 43339 h 43434"/>
                  <a:gd name="connsiteX1" fmla="*/ 10954 w 36385"/>
                  <a:gd name="connsiteY1" fmla="*/ 42100 h 43434"/>
                  <a:gd name="connsiteX2" fmla="*/ 5144 w 36385"/>
                  <a:gd name="connsiteY2" fmla="*/ 38481 h 43434"/>
                  <a:gd name="connsiteX3" fmla="*/ 1333 w 36385"/>
                  <a:gd name="connsiteY3" fmla="*/ 33052 h 43434"/>
                  <a:gd name="connsiteX4" fmla="*/ 0 w 36385"/>
                  <a:gd name="connsiteY4" fmla="*/ 26194 h 43434"/>
                  <a:gd name="connsiteX5" fmla="*/ 1333 w 36385"/>
                  <a:gd name="connsiteY5" fmla="*/ 19336 h 43434"/>
                  <a:gd name="connsiteX6" fmla="*/ 5144 w 36385"/>
                  <a:gd name="connsiteY6" fmla="*/ 13906 h 43434"/>
                  <a:gd name="connsiteX7" fmla="*/ 10954 w 36385"/>
                  <a:gd name="connsiteY7" fmla="*/ 10287 h 43434"/>
                  <a:gd name="connsiteX8" fmla="*/ 18193 w 36385"/>
                  <a:gd name="connsiteY8" fmla="*/ 9049 h 43434"/>
                  <a:gd name="connsiteX9" fmla="*/ 25432 w 36385"/>
                  <a:gd name="connsiteY9" fmla="*/ 10287 h 43434"/>
                  <a:gd name="connsiteX10" fmla="*/ 31242 w 36385"/>
                  <a:gd name="connsiteY10" fmla="*/ 13906 h 43434"/>
                  <a:gd name="connsiteX11" fmla="*/ 35052 w 36385"/>
                  <a:gd name="connsiteY11" fmla="*/ 19336 h 43434"/>
                  <a:gd name="connsiteX12" fmla="*/ 36385 w 36385"/>
                  <a:gd name="connsiteY12" fmla="*/ 26194 h 43434"/>
                  <a:gd name="connsiteX13" fmla="*/ 35052 w 36385"/>
                  <a:gd name="connsiteY13" fmla="*/ 33052 h 43434"/>
                  <a:gd name="connsiteX14" fmla="*/ 31242 w 36385"/>
                  <a:gd name="connsiteY14" fmla="*/ 38576 h 43434"/>
                  <a:gd name="connsiteX15" fmla="*/ 25432 w 36385"/>
                  <a:gd name="connsiteY15" fmla="*/ 42196 h 43434"/>
                  <a:gd name="connsiteX16" fmla="*/ 18193 w 36385"/>
                  <a:gd name="connsiteY16" fmla="*/ 43434 h 43434"/>
                  <a:gd name="connsiteX17" fmla="*/ 18098 w 36385"/>
                  <a:gd name="connsiteY17" fmla="*/ 36862 h 43434"/>
                  <a:gd name="connsiteX18" fmla="*/ 22193 w 36385"/>
                  <a:gd name="connsiteY18" fmla="*/ 36100 h 43434"/>
                  <a:gd name="connsiteX19" fmla="*/ 25527 w 36385"/>
                  <a:gd name="connsiteY19" fmla="*/ 33909 h 43434"/>
                  <a:gd name="connsiteX20" fmla="*/ 27718 w 36385"/>
                  <a:gd name="connsiteY20" fmla="*/ 30575 h 43434"/>
                  <a:gd name="connsiteX21" fmla="*/ 28480 w 36385"/>
                  <a:gd name="connsiteY21" fmla="*/ 26289 h 43434"/>
                  <a:gd name="connsiteX22" fmla="*/ 27718 w 36385"/>
                  <a:gd name="connsiteY22" fmla="*/ 22003 h 43434"/>
                  <a:gd name="connsiteX23" fmla="*/ 25527 w 36385"/>
                  <a:gd name="connsiteY23" fmla="*/ 18669 h 43434"/>
                  <a:gd name="connsiteX24" fmla="*/ 22193 w 36385"/>
                  <a:gd name="connsiteY24" fmla="*/ 16478 h 43434"/>
                  <a:gd name="connsiteX25" fmla="*/ 18098 w 36385"/>
                  <a:gd name="connsiteY25" fmla="*/ 15716 h 43434"/>
                  <a:gd name="connsiteX26" fmla="*/ 14002 w 36385"/>
                  <a:gd name="connsiteY26" fmla="*/ 16478 h 43434"/>
                  <a:gd name="connsiteX27" fmla="*/ 10668 w 36385"/>
                  <a:gd name="connsiteY27" fmla="*/ 18669 h 43434"/>
                  <a:gd name="connsiteX28" fmla="*/ 8477 w 36385"/>
                  <a:gd name="connsiteY28" fmla="*/ 22003 h 43434"/>
                  <a:gd name="connsiteX29" fmla="*/ 7715 w 36385"/>
                  <a:gd name="connsiteY29" fmla="*/ 26289 h 43434"/>
                  <a:gd name="connsiteX30" fmla="*/ 8477 w 36385"/>
                  <a:gd name="connsiteY30" fmla="*/ 30575 h 43434"/>
                  <a:gd name="connsiteX31" fmla="*/ 10668 w 36385"/>
                  <a:gd name="connsiteY31" fmla="*/ 33909 h 43434"/>
                  <a:gd name="connsiteX32" fmla="*/ 14002 w 36385"/>
                  <a:gd name="connsiteY32" fmla="*/ 36100 h 43434"/>
                  <a:gd name="connsiteX33" fmla="*/ 18098 w 36385"/>
                  <a:gd name="connsiteY33" fmla="*/ 36862 h 43434"/>
                  <a:gd name="connsiteX34" fmla="*/ 13811 w 36385"/>
                  <a:gd name="connsiteY34" fmla="*/ 6858 h 43434"/>
                  <a:gd name="connsiteX35" fmla="*/ 20193 w 36385"/>
                  <a:gd name="connsiteY35" fmla="*/ 0 h 43434"/>
                  <a:gd name="connsiteX36" fmla="*/ 28099 w 36385"/>
                  <a:gd name="connsiteY36" fmla="*/ 0 h 43434"/>
                  <a:gd name="connsiteX37" fmla="*/ 19526 w 36385"/>
                  <a:gd name="connsiteY37" fmla="*/ 6858 h 43434"/>
                  <a:gd name="connsiteX38" fmla="*/ 13716 w 36385"/>
                  <a:gd name="connsiteY38" fmla="*/ 6858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6385" h="43434">
                    <a:moveTo>
                      <a:pt x="18193" y="43339"/>
                    </a:moveTo>
                    <a:cubicBezTo>
                      <a:pt x="15526" y="43339"/>
                      <a:pt x="13144" y="42958"/>
                      <a:pt x="10954" y="42100"/>
                    </a:cubicBezTo>
                    <a:cubicBezTo>
                      <a:pt x="8763" y="41243"/>
                      <a:pt x="6763" y="40005"/>
                      <a:pt x="5144" y="38481"/>
                    </a:cubicBezTo>
                    <a:cubicBezTo>
                      <a:pt x="3524" y="36957"/>
                      <a:pt x="2191" y="35147"/>
                      <a:pt x="1333" y="33052"/>
                    </a:cubicBezTo>
                    <a:cubicBezTo>
                      <a:pt x="476" y="30956"/>
                      <a:pt x="0" y="28670"/>
                      <a:pt x="0" y="26194"/>
                    </a:cubicBezTo>
                    <a:cubicBezTo>
                      <a:pt x="0" y="23717"/>
                      <a:pt x="476" y="21431"/>
                      <a:pt x="1333" y="19336"/>
                    </a:cubicBezTo>
                    <a:cubicBezTo>
                      <a:pt x="2191" y="17240"/>
                      <a:pt x="3524" y="15430"/>
                      <a:pt x="5144" y="13906"/>
                    </a:cubicBezTo>
                    <a:cubicBezTo>
                      <a:pt x="6763" y="12382"/>
                      <a:pt x="8763" y="11144"/>
                      <a:pt x="10954" y="10287"/>
                    </a:cubicBezTo>
                    <a:cubicBezTo>
                      <a:pt x="13144" y="9430"/>
                      <a:pt x="15526" y="9049"/>
                      <a:pt x="18193" y="9049"/>
                    </a:cubicBezTo>
                    <a:cubicBezTo>
                      <a:pt x="20860" y="9049"/>
                      <a:pt x="23241" y="9430"/>
                      <a:pt x="25432" y="10287"/>
                    </a:cubicBezTo>
                    <a:cubicBezTo>
                      <a:pt x="27623" y="11144"/>
                      <a:pt x="29527" y="12287"/>
                      <a:pt x="31242" y="13906"/>
                    </a:cubicBezTo>
                    <a:cubicBezTo>
                      <a:pt x="32861" y="15430"/>
                      <a:pt x="34195" y="17240"/>
                      <a:pt x="35052" y="19336"/>
                    </a:cubicBezTo>
                    <a:cubicBezTo>
                      <a:pt x="35909" y="21431"/>
                      <a:pt x="36385" y="23717"/>
                      <a:pt x="36385" y="26194"/>
                    </a:cubicBezTo>
                    <a:cubicBezTo>
                      <a:pt x="36385" y="28670"/>
                      <a:pt x="35909" y="30956"/>
                      <a:pt x="35052" y="33052"/>
                    </a:cubicBezTo>
                    <a:cubicBezTo>
                      <a:pt x="34195" y="35147"/>
                      <a:pt x="32861" y="36957"/>
                      <a:pt x="31242" y="38576"/>
                    </a:cubicBezTo>
                    <a:cubicBezTo>
                      <a:pt x="29623" y="40196"/>
                      <a:pt x="27623" y="41339"/>
                      <a:pt x="25432" y="42196"/>
                    </a:cubicBezTo>
                    <a:cubicBezTo>
                      <a:pt x="23241" y="43053"/>
                      <a:pt x="20860" y="43434"/>
                      <a:pt x="18193" y="43434"/>
                    </a:cubicBezTo>
                    <a:close/>
                    <a:moveTo>
                      <a:pt x="18098" y="36862"/>
                    </a:moveTo>
                    <a:cubicBezTo>
                      <a:pt x="19621" y="36862"/>
                      <a:pt x="20955" y="36576"/>
                      <a:pt x="22193" y="36100"/>
                    </a:cubicBezTo>
                    <a:cubicBezTo>
                      <a:pt x="23431" y="35624"/>
                      <a:pt x="24575" y="34862"/>
                      <a:pt x="25527" y="33909"/>
                    </a:cubicBezTo>
                    <a:cubicBezTo>
                      <a:pt x="26479" y="32956"/>
                      <a:pt x="27242" y="31814"/>
                      <a:pt x="27718" y="30575"/>
                    </a:cubicBezTo>
                    <a:cubicBezTo>
                      <a:pt x="28289" y="29337"/>
                      <a:pt x="28480" y="27813"/>
                      <a:pt x="28480" y="26289"/>
                    </a:cubicBezTo>
                    <a:cubicBezTo>
                      <a:pt x="28480" y="24765"/>
                      <a:pt x="28194" y="23241"/>
                      <a:pt x="27718" y="22003"/>
                    </a:cubicBezTo>
                    <a:cubicBezTo>
                      <a:pt x="27242" y="20765"/>
                      <a:pt x="26479" y="19622"/>
                      <a:pt x="25527" y="18669"/>
                    </a:cubicBezTo>
                    <a:cubicBezTo>
                      <a:pt x="24575" y="17717"/>
                      <a:pt x="23431" y="16954"/>
                      <a:pt x="22193" y="16478"/>
                    </a:cubicBezTo>
                    <a:cubicBezTo>
                      <a:pt x="20955" y="15907"/>
                      <a:pt x="19526" y="15716"/>
                      <a:pt x="18098" y="15716"/>
                    </a:cubicBezTo>
                    <a:cubicBezTo>
                      <a:pt x="16669" y="15716"/>
                      <a:pt x="15240" y="16002"/>
                      <a:pt x="14002" y="16478"/>
                    </a:cubicBezTo>
                    <a:cubicBezTo>
                      <a:pt x="12763" y="16954"/>
                      <a:pt x="11621" y="17717"/>
                      <a:pt x="10668" y="18669"/>
                    </a:cubicBezTo>
                    <a:cubicBezTo>
                      <a:pt x="9715" y="19622"/>
                      <a:pt x="9049" y="20765"/>
                      <a:pt x="8477" y="22003"/>
                    </a:cubicBezTo>
                    <a:cubicBezTo>
                      <a:pt x="7906" y="23241"/>
                      <a:pt x="7715" y="24670"/>
                      <a:pt x="7715" y="26289"/>
                    </a:cubicBezTo>
                    <a:cubicBezTo>
                      <a:pt x="7715" y="27908"/>
                      <a:pt x="8001" y="29337"/>
                      <a:pt x="8477" y="30575"/>
                    </a:cubicBezTo>
                    <a:cubicBezTo>
                      <a:pt x="8953" y="31814"/>
                      <a:pt x="9715" y="32956"/>
                      <a:pt x="10668" y="33909"/>
                    </a:cubicBezTo>
                    <a:cubicBezTo>
                      <a:pt x="11621" y="34862"/>
                      <a:pt x="12668" y="35624"/>
                      <a:pt x="14002" y="36100"/>
                    </a:cubicBezTo>
                    <a:cubicBezTo>
                      <a:pt x="15335" y="36576"/>
                      <a:pt x="16669" y="36862"/>
                      <a:pt x="18098" y="36862"/>
                    </a:cubicBezTo>
                    <a:close/>
                    <a:moveTo>
                      <a:pt x="13811" y="6858"/>
                    </a:moveTo>
                    <a:lnTo>
                      <a:pt x="20193" y="0"/>
                    </a:lnTo>
                    <a:lnTo>
                      <a:pt x="28099" y="0"/>
                    </a:lnTo>
                    <a:lnTo>
                      <a:pt x="19526" y="6858"/>
                    </a:lnTo>
                    <a:lnTo>
                      <a:pt x="13716" y="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861AC790-5407-6BD7-406E-D898D00AABC5}"/>
                  </a:ext>
                </a:extLst>
              </p:cNvPr>
              <p:cNvSpPr/>
              <p:nvPr/>
            </p:nvSpPr>
            <p:spPr>
              <a:xfrm>
                <a:off x="6410610" y="3597592"/>
                <a:ext cx="32194" cy="34289"/>
              </a:xfrm>
              <a:custGeom>
                <a:avLst/>
                <a:gdLst>
                  <a:gd name="connsiteX0" fmla="*/ 18098 w 32194"/>
                  <a:gd name="connsiteY0" fmla="*/ 34290 h 34289"/>
                  <a:gd name="connsiteX1" fmla="*/ 10858 w 32194"/>
                  <a:gd name="connsiteY1" fmla="*/ 33052 h 34289"/>
                  <a:gd name="connsiteX2" fmla="*/ 5144 w 32194"/>
                  <a:gd name="connsiteY2" fmla="*/ 29432 h 34289"/>
                  <a:gd name="connsiteX3" fmla="*/ 1333 w 32194"/>
                  <a:gd name="connsiteY3" fmla="*/ 24003 h 34289"/>
                  <a:gd name="connsiteX4" fmla="*/ 0 w 32194"/>
                  <a:gd name="connsiteY4" fmla="*/ 17145 h 34289"/>
                  <a:gd name="connsiteX5" fmla="*/ 1333 w 32194"/>
                  <a:gd name="connsiteY5" fmla="*/ 10287 h 34289"/>
                  <a:gd name="connsiteX6" fmla="*/ 5144 w 32194"/>
                  <a:gd name="connsiteY6" fmla="*/ 4858 h 34289"/>
                  <a:gd name="connsiteX7" fmla="*/ 10954 w 32194"/>
                  <a:gd name="connsiteY7" fmla="*/ 1238 h 34289"/>
                  <a:gd name="connsiteX8" fmla="*/ 18288 w 32194"/>
                  <a:gd name="connsiteY8" fmla="*/ 0 h 34289"/>
                  <a:gd name="connsiteX9" fmla="*/ 26194 w 32194"/>
                  <a:gd name="connsiteY9" fmla="*/ 1429 h 34289"/>
                  <a:gd name="connsiteX10" fmla="*/ 32195 w 32194"/>
                  <a:gd name="connsiteY10" fmla="*/ 5715 h 34289"/>
                  <a:gd name="connsiteX11" fmla="*/ 27337 w 32194"/>
                  <a:gd name="connsiteY11" fmla="*/ 10287 h 34289"/>
                  <a:gd name="connsiteX12" fmla="*/ 23336 w 32194"/>
                  <a:gd name="connsiteY12" fmla="*/ 7429 h 34289"/>
                  <a:gd name="connsiteX13" fmla="*/ 18669 w 32194"/>
                  <a:gd name="connsiteY13" fmla="*/ 6477 h 34289"/>
                  <a:gd name="connsiteX14" fmla="*/ 14288 w 32194"/>
                  <a:gd name="connsiteY14" fmla="*/ 7239 h 34289"/>
                  <a:gd name="connsiteX15" fmla="*/ 10858 w 32194"/>
                  <a:gd name="connsiteY15" fmla="*/ 9430 h 34289"/>
                  <a:gd name="connsiteX16" fmla="*/ 8668 w 32194"/>
                  <a:gd name="connsiteY16" fmla="*/ 12764 h 34289"/>
                  <a:gd name="connsiteX17" fmla="*/ 7906 w 32194"/>
                  <a:gd name="connsiteY17" fmla="*/ 17050 h 34289"/>
                  <a:gd name="connsiteX18" fmla="*/ 8668 w 32194"/>
                  <a:gd name="connsiteY18" fmla="*/ 21336 h 34289"/>
                  <a:gd name="connsiteX19" fmla="*/ 10858 w 32194"/>
                  <a:gd name="connsiteY19" fmla="*/ 24765 h 34289"/>
                  <a:gd name="connsiteX20" fmla="*/ 14288 w 32194"/>
                  <a:gd name="connsiteY20" fmla="*/ 26956 h 34289"/>
                  <a:gd name="connsiteX21" fmla="*/ 18669 w 32194"/>
                  <a:gd name="connsiteY21" fmla="*/ 27718 h 34289"/>
                  <a:gd name="connsiteX22" fmla="*/ 23146 w 32194"/>
                  <a:gd name="connsiteY22" fmla="*/ 26956 h 34289"/>
                  <a:gd name="connsiteX23" fmla="*/ 27337 w 32194"/>
                  <a:gd name="connsiteY23" fmla="*/ 24479 h 34289"/>
                  <a:gd name="connsiteX24" fmla="*/ 31718 w 32194"/>
                  <a:gd name="connsiteY24" fmla="*/ 30004 h 34289"/>
                  <a:gd name="connsiteX25" fmla="*/ 25432 w 32194"/>
                  <a:gd name="connsiteY25" fmla="*/ 33147 h 34289"/>
                  <a:gd name="connsiteX26" fmla="*/ 18288 w 32194"/>
                  <a:gd name="connsiteY26" fmla="*/ 34195 h 34289"/>
                  <a:gd name="connsiteX27" fmla="*/ 24575 w 32194"/>
                  <a:gd name="connsiteY27" fmla="*/ 29051 h 34289"/>
                  <a:gd name="connsiteX28" fmla="*/ 24575 w 32194"/>
                  <a:gd name="connsiteY28" fmla="*/ 16573 h 34289"/>
                  <a:gd name="connsiteX29" fmla="*/ 31623 w 32194"/>
                  <a:gd name="connsiteY29" fmla="*/ 16573 h 34289"/>
                  <a:gd name="connsiteX30" fmla="*/ 31623 w 32194"/>
                  <a:gd name="connsiteY30" fmla="*/ 30099 h 34289"/>
                  <a:gd name="connsiteX31" fmla="*/ 24575 w 32194"/>
                  <a:gd name="connsiteY31" fmla="*/ 29146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194" h="34289">
                    <a:moveTo>
                      <a:pt x="18098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621" y="0"/>
                      <a:pt x="18288" y="0"/>
                    </a:cubicBezTo>
                    <a:cubicBezTo>
                      <a:pt x="21241" y="0"/>
                      <a:pt x="23908" y="476"/>
                      <a:pt x="26194" y="1429"/>
                    </a:cubicBezTo>
                    <a:cubicBezTo>
                      <a:pt x="28575" y="2381"/>
                      <a:pt x="30575" y="3810"/>
                      <a:pt x="32195" y="5715"/>
                    </a:cubicBezTo>
                    <a:lnTo>
                      <a:pt x="27337" y="10287"/>
                    </a:lnTo>
                    <a:cubicBezTo>
                      <a:pt x="26098" y="8953"/>
                      <a:pt x="24765" y="8001"/>
                      <a:pt x="23336" y="7429"/>
                    </a:cubicBezTo>
                    <a:cubicBezTo>
                      <a:pt x="21908" y="6858"/>
                      <a:pt x="20383" y="6477"/>
                      <a:pt x="18669" y="6477"/>
                    </a:cubicBezTo>
                    <a:cubicBezTo>
                      <a:pt x="17050" y="6477"/>
                      <a:pt x="15621" y="6763"/>
                      <a:pt x="14288" y="7239"/>
                    </a:cubicBezTo>
                    <a:cubicBezTo>
                      <a:pt x="12954" y="7715"/>
                      <a:pt x="11811" y="8477"/>
                      <a:pt x="10858" y="9430"/>
                    </a:cubicBezTo>
                    <a:cubicBezTo>
                      <a:pt x="9906" y="10382"/>
                      <a:pt x="9144" y="11525"/>
                      <a:pt x="8668" y="12764"/>
                    </a:cubicBezTo>
                    <a:cubicBezTo>
                      <a:pt x="8096" y="14097"/>
                      <a:pt x="7906" y="15526"/>
                      <a:pt x="7906" y="17050"/>
                    </a:cubicBezTo>
                    <a:cubicBezTo>
                      <a:pt x="7906" y="18574"/>
                      <a:pt x="8192" y="20002"/>
                      <a:pt x="8668" y="21336"/>
                    </a:cubicBezTo>
                    <a:cubicBezTo>
                      <a:pt x="9144" y="22670"/>
                      <a:pt x="9906" y="23813"/>
                      <a:pt x="10858" y="24765"/>
                    </a:cubicBezTo>
                    <a:cubicBezTo>
                      <a:pt x="11811" y="25718"/>
                      <a:pt x="12954" y="26479"/>
                      <a:pt x="14288" y="26956"/>
                    </a:cubicBezTo>
                    <a:cubicBezTo>
                      <a:pt x="15621" y="27527"/>
                      <a:pt x="17050" y="27718"/>
                      <a:pt x="18669" y="27718"/>
                    </a:cubicBezTo>
                    <a:cubicBezTo>
                      <a:pt x="20288" y="27718"/>
                      <a:pt x="21622" y="27432"/>
                      <a:pt x="23146" y="26956"/>
                    </a:cubicBezTo>
                    <a:cubicBezTo>
                      <a:pt x="24670" y="26479"/>
                      <a:pt x="26003" y="25622"/>
                      <a:pt x="27337" y="24479"/>
                    </a:cubicBezTo>
                    <a:lnTo>
                      <a:pt x="31718" y="30004"/>
                    </a:lnTo>
                    <a:cubicBezTo>
                      <a:pt x="29908" y="31432"/>
                      <a:pt x="27813" y="32480"/>
                      <a:pt x="25432" y="33147"/>
                    </a:cubicBezTo>
                    <a:cubicBezTo>
                      <a:pt x="23050" y="33814"/>
                      <a:pt x="20669" y="34195"/>
                      <a:pt x="18288" y="34195"/>
                    </a:cubicBezTo>
                    <a:close/>
                    <a:moveTo>
                      <a:pt x="24575" y="29051"/>
                    </a:moveTo>
                    <a:lnTo>
                      <a:pt x="24575" y="16573"/>
                    </a:lnTo>
                    <a:lnTo>
                      <a:pt x="31623" y="16573"/>
                    </a:lnTo>
                    <a:lnTo>
                      <a:pt x="31623" y="30099"/>
                    </a:lnTo>
                    <a:lnTo>
                      <a:pt x="24575" y="29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DA585A50-1DAB-AF87-B32E-B67A253F86EF}"/>
                  </a:ext>
                </a:extLst>
              </p:cNvPr>
              <p:cNvSpPr/>
              <p:nvPr/>
            </p:nvSpPr>
            <p:spPr>
              <a:xfrm>
                <a:off x="6458806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09FD4DD5-9D2D-3594-26B8-58E38CCA992B}"/>
                  </a:ext>
                </a:extLst>
              </p:cNvPr>
              <p:cNvSpPr/>
              <p:nvPr/>
            </p:nvSpPr>
            <p:spPr>
              <a:xfrm>
                <a:off x="6481762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1E4B2875-605D-9B24-BA9B-8272927A381F}"/>
                  </a:ext>
                </a:extLst>
              </p:cNvPr>
              <p:cNvSpPr/>
              <p:nvPr/>
            </p:nvSpPr>
            <p:spPr>
              <a:xfrm>
                <a:off x="6526148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3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3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7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7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7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3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2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2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7" y="27813"/>
                    </a:moveTo>
                    <a:cubicBezTo>
                      <a:pt x="19621" y="27813"/>
                      <a:pt x="20955" y="27527"/>
                      <a:pt x="22193" y="27051"/>
                    </a:cubicBezTo>
                    <a:cubicBezTo>
                      <a:pt x="23431" y="26575"/>
                      <a:pt x="24574" y="25813"/>
                      <a:pt x="25527" y="24860"/>
                    </a:cubicBezTo>
                    <a:cubicBezTo>
                      <a:pt x="26479" y="23908"/>
                      <a:pt x="27241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1" y="11716"/>
                      <a:pt x="26479" y="10573"/>
                      <a:pt x="25527" y="9620"/>
                    </a:cubicBezTo>
                    <a:cubicBezTo>
                      <a:pt x="24574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7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3" y="7906"/>
                      <a:pt x="11620" y="8668"/>
                      <a:pt x="10668" y="9620"/>
                    </a:cubicBezTo>
                    <a:cubicBezTo>
                      <a:pt x="9715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3" y="22765"/>
                      <a:pt x="9715" y="23908"/>
                      <a:pt x="10668" y="24860"/>
                    </a:cubicBezTo>
                    <a:cubicBezTo>
                      <a:pt x="11620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7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112A3630-D7A9-1D34-AAB2-8E670AC2589A}"/>
                  </a:ext>
                </a:extLst>
              </p:cNvPr>
              <p:cNvSpPr/>
              <p:nvPr/>
            </p:nvSpPr>
            <p:spPr>
              <a:xfrm>
                <a:off x="660072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58A20E7C-B63B-DC34-2558-F1269016F735}"/>
                  </a:ext>
                </a:extLst>
              </p:cNvPr>
              <p:cNvSpPr/>
              <p:nvPr/>
            </p:nvSpPr>
            <p:spPr>
              <a:xfrm>
                <a:off x="6623112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2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1" y="22955"/>
                      <a:pt x="18955" y="22479"/>
                    </a:cubicBezTo>
                    <a:cubicBezTo>
                      <a:pt x="18288" y="21907"/>
                      <a:pt x="17336" y="21526"/>
                      <a:pt x="16192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8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53E8153E-FFB3-8B22-3FBE-52C3CBFBBD61}"/>
                  </a:ext>
                </a:extLst>
              </p:cNvPr>
              <p:cNvSpPr/>
              <p:nvPr/>
            </p:nvSpPr>
            <p:spPr>
              <a:xfrm>
                <a:off x="6661784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1" name="Forma libre: forma 210">
                <a:extLst>
                  <a:ext uri="{FF2B5EF4-FFF2-40B4-BE49-F238E27FC236}">
                    <a16:creationId xmlns:a16="http://schemas.microsoft.com/office/drawing/2014/main" id="{4CE46CA2-D32F-235B-6489-08430780B9C1}"/>
                  </a:ext>
                </a:extLst>
              </p:cNvPr>
              <p:cNvSpPr/>
              <p:nvPr/>
            </p:nvSpPr>
            <p:spPr>
              <a:xfrm>
                <a:off x="6702361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3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3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2 w 31718"/>
                  <a:gd name="connsiteY16" fmla="*/ 12859 h 34289"/>
                  <a:gd name="connsiteX17" fmla="*/ 7810 w 31718"/>
                  <a:gd name="connsiteY17" fmla="*/ 17145 h 34289"/>
                  <a:gd name="connsiteX18" fmla="*/ 8572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0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3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0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6" y="6858"/>
                      <a:pt x="20002" y="6572"/>
                      <a:pt x="18383" y="6572"/>
                    </a:cubicBezTo>
                    <a:cubicBezTo>
                      <a:pt x="16859" y="6572"/>
                      <a:pt x="15430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2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2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0" y="27432"/>
                      <a:pt x="16859" y="27718"/>
                      <a:pt x="18383" y="27718"/>
                    </a:cubicBezTo>
                    <a:cubicBezTo>
                      <a:pt x="20002" y="27718"/>
                      <a:pt x="21526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2" name="Forma libre: forma 211">
                <a:extLst>
                  <a:ext uri="{FF2B5EF4-FFF2-40B4-BE49-F238E27FC236}">
                    <a16:creationId xmlns:a16="http://schemas.microsoft.com/office/drawing/2014/main" id="{9F640556-3AA1-7B3B-3597-9E91A47D056D}"/>
                  </a:ext>
                </a:extLst>
              </p:cNvPr>
              <p:cNvSpPr/>
              <p:nvPr/>
            </p:nvSpPr>
            <p:spPr>
              <a:xfrm>
                <a:off x="6748747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7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7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6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3" y="23527"/>
                      <a:pt x="17336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7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7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3" name="Forma libre: forma 212">
                <a:extLst>
                  <a:ext uri="{FF2B5EF4-FFF2-40B4-BE49-F238E27FC236}">
                    <a16:creationId xmlns:a16="http://schemas.microsoft.com/office/drawing/2014/main" id="{FA3D4BE2-99ED-149D-29EC-071B3EB33479}"/>
                  </a:ext>
                </a:extLst>
              </p:cNvPr>
              <p:cNvSpPr/>
              <p:nvPr/>
            </p:nvSpPr>
            <p:spPr>
              <a:xfrm>
                <a:off x="6793229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  <p:cxnSp>
        <p:nvCxnSpPr>
          <p:cNvPr id="226" name="Conector recto 225">
            <a:extLst>
              <a:ext uri="{FF2B5EF4-FFF2-40B4-BE49-F238E27FC236}">
                <a16:creationId xmlns:a16="http://schemas.microsoft.com/office/drawing/2014/main" id="{363EFB54-F4A1-E1C5-CEED-5D8C2529A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Marcador de texto 89">
            <a:extLst>
              <a:ext uri="{FF2B5EF4-FFF2-40B4-BE49-F238E27FC236}">
                <a16:creationId xmlns:a16="http://schemas.microsoft.com/office/drawing/2014/main" id="{170DC08A-1161-B525-6981-28E1D0177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1614015" y="4237003"/>
            <a:ext cx="4146550" cy="44846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419" dirty="0"/>
              <a:t>Título</a:t>
            </a:r>
            <a:endParaRPr lang="es-EC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9E38D31-6085-9E2C-1D2D-413780A3E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0832" y="2079987"/>
            <a:ext cx="4323167" cy="615950"/>
          </a:xfrm>
        </p:spPr>
        <p:txBody>
          <a:bodyPr rtlCol="0"/>
          <a:lstStyle>
            <a:lvl1pPr marL="0" indent="0">
              <a:buNone/>
              <a:defRPr sz="2400"/>
            </a:lvl1pPr>
          </a:lstStyle>
          <a:p>
            <a:pPr rtl="0"/>
            <a:r>
              <a:rPr lang="es" dirty="0"/>
              <a:t>Subtítulo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80109607-FF4D-4D68-201A-18AF138B3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0833" y="2794362"/>
            <a:ext cx="4323166" cy="1943893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es" dirty="0"/>
              <a:t>Agregue texto, imágenes, arte y vídeos. </a:t>
            </a:r>
          </a:p>
          <a:p>
            <a:pPr rtl="0"/>
            <a:r>
              <a:rPr lang="es" dirty="0"/>
              <a:t>Agregue transiciones, animaciones y movimientos. </a:t>
            </a:r>
          </a:p>
          <a:p>
            <a:pPr rtl="0"/>
            <a:r>
              <a:rPr lang="es" dirty="0"/>
              <a:t>Guarde en OneDrive para acceder a sus presentaciones desde el equipo, la tableta o el teléfono. </a:t>
            </a:r>
          </a:p>
          <a:p>
            <a:pPr rtl="0"/>
            <a:endParaRPr lang="en-US" dirty="0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40951344-C169-82C6-DBA8-7FABE80DB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6585" y="2079987"/>
            <a:ext cx="4397665" cy="615950"/>
          </a:xfrm>
        </p:spPr>
        <p:txBody>
          <a:bodyPr rtlCol="0"/>
          <a:lstStyle>
            <a:lvl1pPr marL="0" indent="0">
              <a:buNone/>
              <a:defRPr sz="2400"/>
            </a:lvl1pPr>
          </a:lstStyle>
          <a:p>
            <a:pPr rtl="0"/>
            <a:r>
              <a:rPr lang="es"/>
              <a:t>Subtítulo</a:t>
            </a:r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57DA649C-0398-E974-DA5F-9719FE2F7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6585" y="2794362"/>
            <a:ext cx="4378169" cy="1943893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rtl="0"/>
            <a:r>
              <a:rPr lang="es" dirty="0"/>
              <a:t>Abra el panel Ideas de diseño para transformar al instante sus diapositivas. </a:t>
            </a:r>
          </a:p>
          <a:p>
            <a:pPr rtl="0"/>
            <a:r>
              <a:rPr lang="es" dirty="0"/>
              <a:t>Cuando tengamos ideas de diseño, las mostraremos aquí. </a:t>
            </a:r>
          </a:p>
        </p:txBody>
      </p:sp>
    </p:spTree>
    <p:extLst>
      <p:ext uri="{BB962C8B-B14F-4D97-AF65-F5344CB8AC3E}">
        <p14:creationId xmlns:p14="http://schemas.microsoft.com/office/powerpoint/2010/main" val="401061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upo 176">
            <a:extLst>
              <a:ext uri="{FF2B5EF4-FFF2-40B4-BE49-F238E27FC236}">
                <a16:creationId xmlns:a16="http://schemas.microsoft.com/office/drawing/2014/main" id="{D69D2BA8-3FF0-14E6-C231-8F2EF4950DA7}"/>
              </a:ext>
            </a:extLst>
          </p:cNvPr>
          <p:cNvGrpSpPr/>
          <p:nvPr userDrawn="1"/>
        </p:nvGrpSpPr>
        <p:grpSpPr>
          <a:xfrm>
            <a:off x="10082501" y="345331"/>
            <a:ext cx="1700264" cy="471354"/>
            <a:chOff x="338137" y="280676"/>
            <a:chExt cx="1453705" cy="403002"/>
          </a:xfrm>
        </p:grpSpPr>
        <p:grpSp>
          <p:nvGrpSpPr>
            <p:cNvPr id="178" name="Gráfico 2">
              <a:extLst>
                <a:ext uri="{FF2B5EF4-FFF2-40B4-BE49-F238E27FC236}">
                  <a16:creationId xmlns:a16="http://schemas.microsoft.com/office/drawing/2014/main" id="{36B40BF9-31D5-B4BE-B133-6383F3BAE005}"/>
                </a:ext>
              </a:extLst>
            </p:cNvPr>
            <p:cNvGrpSpPr/>
            <p:nvPr/>
          </p:nvGrpSpPr>
          <p:grpSpPr>
            <a:xfrm>
              <a:off x="338137" y="280676"/>
              <a:ext cx="1453705" cy="324135"/>
              <a:chOff x="5367337" y="3228975"/>
              <a:chExt cx="1453705" cy="324135"/>
            </a:xfrm>
            <a:solidFill>
              <a:schemeClr val="bg1">
                <a:lumMod val="65000"/>
              </a:schemeClr>
            </a:solidFill>
          </p:grpSpPr>
          <p:sp>
            <p:nvSpPr>
              <p:cNvPr id="214" name="Forma libre: forma 213">
                <a:extLst>
                  <a:ext uri="{FF2B5EF4-FFF2-40B4-BE49-F238E27FC236}">
                    <a16:creationId xmlns:a16="http://schemas.microsoft.com/office/drawing/2014/main" id="{30B34886-50F2-0D1D-E0A6-EE3945C502F7}"/>
                  </a:ext>
                </a:extLst>
              </p:cNvPr>
              <p:cNvSpPr/>
              <p:nvPr/>
            </p:nvSpPr>
            <p:spPr>
              <a:xfrm>
                <a:off x="5388958" y="3249644"/>
                <a:ext cx="81914" cy="282702"/>
              </a:xfrm>
              <a:custGeom>
                <a:avLst/>
                <a:gdLst>
                  <a:gd name="connsiteX0" fmla="*/ 64199 w 81914"/>
                  <a:gd name="connsiteY0" fmla="*/ 247269 h 282702"/>
                  <a:gd name="connsiteX1" fmla="*/ 64199 w 81914"/>
                  <a:gd name="connsiteY1" fmla="*/ 35433 h 282702"/>
                  <a:gd name="connsiteX2" fmla="*/ 81915 w 81914"/>
                  <a:gd name="connsiteY2" fmla="*/ 35433 h 282702"/>
                  <a:gd name="connsiteX3" fmla="*/ 81915 w 81914"/>
                  <a:gd name="connsiteY3" fmla="*/ 0 h 282702"/>
                  <a:gd name="connsiteX4" fmla="*/ 0 w 81914"/>
                  <a:gd name="connsiteY4" fmla="*/ 0 h 282702"/>
                  <a:gd name="connsiteX5" fmla="*/ 0 w 81914"/>
                  <a:gd name="connsiteY5" fmla="*/ 35433 h 282702"/>
                  <a:gd name="connsiteX6" fmla="*/ 17717 w 81914"/>
                  <a:gd name="connsiteY6" fmla="*/ 35433 h 282702"/>
                  <a:gd name="connsiteX7" fmla="*/ 17717 w 81914"/>
                  <a:gd name="connsiteY7" fmla="*/ 247269 h 282702"/>
                  <a:gd name="connsiteX8" fmla="*/ 0 w 81914"/>
                  <a:gd name="connsiteY8" fmla="*/ 247269 h 282702"/>
                  <a:gd name="connsiteX9" fmla="*/ 0 w 81914"/>
                  <a:gd name="connsiteY9" fmla="*/ 282702 h 282702"/>
                  <a:gd name="connsiteX10" fmla="*/ 81915 w 81914"/>
                  <a:gd name="connsiteY10" fmla="*/ 282702 h 282702"/>
                  <a:gd name="connsiteX11" fmla="*/ 81915 w 81914"/>
                  <a:gd name="connsiteY11" fmla="*/ 247269 h 282702"/>
                  <a:gd name="connsiteX12" fmla="*/ 64199 w 81914"/>
                  <a:gd name="connsiteY12" fmla="*/ 247269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914" h="282702">
                    <a:moveTo>
                      <a:pt x="64199" y="247269"/>
                    </a:moveTo>
                    <a:lnTo>
                      <a:pt x="64199" y="35433"/>
                    </a:lnTo>
                    <a:lnTo>
                      <a:pt x="81915" y="35433"/>
                    </a:lnTo>
                    <a:lnTo>
                      <a:pt x="81915" y="0"/>
                    </a:lnTo>
                    <a:lnTo>
                      <a:pt x="0" y="0"/>
                    </a:lnTo>
                    <a:lnTo>
                      <a:pt x="0" y="35433"/>
                    </a:lnTo>
                    <a:lnTo>
                      <a:pt x="17717" y="35433"/>
                    </a:lnTo>
                    <a:lnTo>
                      <a:pt x="17717" y="247269"/>
                    </a:lnTo>
                    <a:lnTo>
                      <a:pt x="0" y="247269"/>
                    </a:lnTo>
                    <a:lnTo>
                      <a:pt x="0" y="282702"/>
                    </a:lnTo>
                    <a:lnTo>
                      <a:pt x="81915" y="282702"/>
                    </a:lnTo>
                    <a:lnTo>
                      <a:pt x="81915" y="247269"/>
                    </a:lnTo>
                    <a:lnTo>
                      <a:pt x="64199" y="2472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5" name="Forma libre: forma 214">
                <a:extLst>
                  <a:ext uri="{FF2B5EF4-FFF2-40B4-BE49-F238E27FC236}">
                    <a16:creationId xmlns:a16="http://schemas.microsoft.com/office/drawing/2014/main" id="{F7A1D416-9B35-379F-4256-6764E6BE43ED}"/>
                  </a:ext>
                </a:extLst>
              </p:cNvPr>
              <p:cNvSpPr/>
              <p:nvPr/>
            </p:nvSpPr>
            <p:spPr>
              <a:xfrm>
                <a:off x="5542787" y="3249644"/>
                <a:ext cx="185356" cy="282511"/>
              </a:xfrm>
              <a:custGeom>
                <a:avLst/>
                <a:gdLst>
                  <a:gd name="connsiteX0" fmla="*/ 185071 w 185356"/>
                  <a:gd name="connsiteY0" fmla="*/ 153734 h 282511"/>
                  <a:gd name="connsiteX1" fmla="*/ 148781 w 185356"/>
                  <a:gd name="connsiteY1" fmla="*/ 119158 h 282511"/>
                  <a:gd name="connsiteX2" fmla="*/ 46482 w 185356"/>
                  <a:gd name="connsiteY2" fmla="*/ 119158 h 282511"/>
                  <a:gd name="connsiteX3" fmla="*/ 46482 w 185356"/>
                  <a:gd name="connsiteY3" fmla="*/ 44291 h 282511"/>
                  <a:gd name="connsiteX4" fmla="*/ 138589 w 185356"/>
                  <a:gd name="connsiteY4" fmla="*/ 44291 h 282511"/>
                  <a:gd name="connsiteX5" fmla="*/ 138589 w 185356"/>
                  <a:gd name="connsiteY5" fmla="*/ 69533 h 282511"/>
                  <a:gd name="connsiteX6" fmla="*/ 185071 w 185356"/>
                  <a:gd name="connsiteY6" fmla="*/ 69533 h 282511"/>
                  <a:gd name="connsiteX7" fmla="*/ 185071 w 185356"/>
                  <a:gd name="connsiteY7" fmla="*/ 33242 h 282511"/>
                  <a:gd name="connsiteX8" fmla="*/ 148304 w 185356"/>
                  <a:gd name="connsiteY8" fmla="*/ 0 h 282511"/>
                  <a:gd name="connsiteX9" fmla="*/ 123539 w 185356"/>
                  <a:gd name="connsiteY9" fmla="*/ 0 h 282511"/>
                  <a:gd name="connsiteX10" fmla="*/ 93440 w 185356"/>
                  <a:gd name="connsiteY10" fmla="*/ 190 h 282511"/>
                  <a:gd name="connsiteX11" fmla="*/ 63532 w 185356"/>
                  <a:gd name="connsiteY11" fmla="*/ 381 h 282511"/>
                  <a:gd name="connsiteX12" fmla="*/ 38957 w 185356"/>
                  <a:gd name="connsiteY12" fmla="*/ 381 h 282511"/>
                  <a:gd name="connsiteX13" fmla="*/ 0 w 185356"/>
                  <a:gd name="connsiteY13" fmla="*/ 35338 h 282511"/>
                  <a:gd name="connsiteX14" fmla="*/ 0 w 185356"/>
                  <a:gd name="connsiteY14" fmla="*/ 136303 h 282511"/>
                  <a:gd name="connsiteX15" fmla="*/ 28384 w 185356"/>
                  <a:gd name="connsiteY15" fmla="*/ 163354 h 282511"/>
                  <a:gd name="connsiteX16" fmla="*/ 138684 w 185356"/>
                  <a:gd name="connsiteY16" fmla="*/ 163354 h 282511"/>
                  <a:gd name="connsiteX17" fmla="*/ 138684 w 185356"/>
                  <a:gd name="connsiteY17" fmla="*/ 238220 h 282511"/>
                  <a:gd name="connsiteX18" fmla="*/ 46577 w 185356"/>
                  <a:gd name="connsiteY18" fmla="*/ 238220 h 282511"/>
                  <a:gd name="connsiteX19" fmla="*/ 46577 w 185356"/>
                  <a:gd name="connsiteY19" fmla="*/ 212503 h 282511"/>
                  <a:gd name="connsiteX20" fmla="*/ 95 w 185356"/>
                  <a:gd name="connsiteY20" fmla="*/ 212503 h 282511"/>
                  <a:gd name="connsiteX21" fmla="*/ 95 w 185356"/>
                  <a:gd name="connsiteY21" fmla="*/ 248412 h 282511"/>
                  <a:gd name="connsiteX22" fmla="*/ 36005 w 185356"/>
                  <a:gd name="connsiteY22" fmla="*/ 282512 h 282511"/>
                  <a:gd name="connsiteX23" fmla="*/ 145447 w 185356"/>
                  <a:gd name="connsiteY23" fmla="*/ 282512 h 282511"/>
                  <a:gd name="connsiteX24" fmla="*/ 185357 w 185356"/>
                  <a:gd name="connsiteY24" fmla="*/ 245269 h 282511"/>
                  <a:gd name="connsiteX25" fmla="*/ 185357 w 185356"/>
                  <a:gd name="connsiteY25" fmla="*/ 153543 h 28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5356" h="282511">
                    <a:moveTo>
                      <a:pt x="185071" y="153734"/>
                    </a:moveTo>
                    <a:lnTo>
                      <a:pt x="148781" y="119158"/>
                    </a:lnTo>
                    <a:lnTo>
                      <a:pt x="46482" y="119158"/>
                    </a:lnTo>
                    <a:lnTo>
                      <a:pt x="46482" y="44291"/>
                    </a:lnTo>
                    <a:lnTo>
                      <a:pt x="138589" y="44291"/>
                    </a:lnTo>
                    <a:lnTo>
                      <a:pt x="138589" y="69533"/>
                    </a:lnTo>
                    <a:lnTo>
                      <a:pt x="185071" y="69533"/>
                    </a:lnTo>
                    <a:lnTo>
                      <a:pt x="185071" y="33242"/>
                    </a:lnTo>
                    <a:lnTo>
                      <a:pt x="148304" y="0"/>
                    </a:lnTo>
                    <a:lnTo>
                      <a:pt x="123539" y="0"/>
                    </a:lnTo>
                    <a:cubicBezTo>
                      <a:pt x="113824" y="0"/>
                      <a:pt x="103727" y="0"/>
                      <a:pt x="93440" y="190"/>
                    </a:cubicBezTo>
                    <a:cubicBezTo>
                      <a:pt x="83058" y="381"/>
                      <a:pt x="73152" y="381"/>
                      <a:pt x="63532" y="381"/>
                    </a:cubicBezTo>
                    <a:lnTo>
                      <a:pt x="38957" y="381"/>
                    </a:lnTo>
                    <a:lnTo>
                      <a:pt x="0" y="35338"/>
                    </a:lnTo>
                    <a:lnTo>
                      <a:pt x="0" y="136303"/>
                    </a:lnTo>
                    <a:lnTo>
                      <a:pt x="28384" y="163354"/>
                    </a:lnTo>
                    <a:lnTo>
                      <a:pt x="138684" y="163354"/>
                    </a:lnTo>
                    <a:lnTo>
                      <a:pt x="138684" y="238220"/>
                    </a:lnTo>
                    <a:lnTo>
                      <a:pt x="46577" y="238220"/>
                    </a:lnTo>
                    <a:lnTo>
                      <a:pt x="46577" y="212503"/>
                    </a:lnTo>
                    <a:lnTo>
                      <a:pt x="95" y="212503"/>
                    </a:lnTo>
                    <a:lnTo>
                      <a:pt x="95" y="248412"/>
                    </a:lnTo>
                    <a:lnTo>
                      <a:pt x="36005" y="282512"/>
                    </a:lnTo>
                    <a:lnTo>
                      <a:pt x="145447" y="282512"/>
                    </a:lnTo>
                    <a:lnTo>
                      <a:pt x="185357" y="245269"/>
                    </a:lnTo>
                    <a:lnTo>
                      <a:pt x="185357" y="153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 dirty="0"/>
              </a:p>
            </p:txBody>
          </p:sp>
          <p:sp>
            <p:nvSpPr>
              <p:cNvPr id="216" name="Forma libre: forma 215">
                <a:extLst>
                  <a:ext uri="{FF2B5EF4-FFF2-40B4-BE49-F238E27FC236}">
                    <a16:creationId xmlns:a16="http://schemas.microsoft.com/office/drawing/2014/main" id="{FF7F3073-38AB-FF31-3F9A-7C76D926E0F1}"/>
                  </a:ext>
                </a:extLst>
              </p:cNvPr>
              <p:cNvSpPr/>
              <p:nvPr/>
            </p:nvSpPr>
            <p:spPr>
              <a:xfrm>
                <a:off x="5796914" y="3249644"/>
                <a:ext cx="210026" cy="282702"/>
              </a:xfrm>
              <a:custGeom>
                <a:avLst/>
                <a:gdLst>
                  <a:gd name="connsiteX0" fmla="*/ 0 w 210026"/>
                  <a:gd name="connsiteY0" fmla="*/ 0 h 282702"/>
                  <a:gd name="connsiteX1" fmla="*/ 0 w 210026"/>
                  <a:gd name="connsiteY1" fmla="*/ 64294 h 282702"/>
                  <a:gd name="connsiteX2" fmla="*/ 28956 w 210026"/>
                  <a:gd name="connsiteY2" fmla="*/ 64294 h 282702"/>
                  <a:gd name="connsiteX3" fmla="*/ 28956 w 210026"/>
                  <a:gd name="connsiteY3" fmla="*/ 44291 h 282702"/>
                  <a:gd name="connsiteX4" fmla="*/ 82391 w 210026"/>
                  <a:gd name="connsiteY4" fmla="*/ 44291 h 282702"/>
                  <a:gd name="connsiteX5" fmla="*/ 82391 w 210026"/>
                  <a:gd name="connsiteY5" fmla="*/ 243650 h 282702"/>
                  <a:gd name="connsiteX6" fmla="*/ 64294 w 210026"/>
                  <a:gd name="connsiteY6" fmla="*/ 243650 h 282702"/>
                  <a:gd name="connsiteX7" fmla="*/ 64294 w 210026"/>
                  <a:gd name="connsiteY7" fmla="*/ 282702 h 282702"/>
                  <a:gd name="connsiteX8" fmla="*/ 146685 w 210026"/>
                  <a:gd name="connsiteY8" fmla="*/ 282702 h 282702"/>
                  <a:gd name="connsiteX9" fmla="*/ 146685 w 210026"/>
                  <a:gd name="connsiteY9" fmla="*/ 243650 h 282702"/>
                  <a:gd name="connsiteX10" fmla="*/ 128492 w 210026"/>
                  <a:gd name="connsiteY10" fmla="*/ 243650 h 282702"/>
                  <a:gd name="connsiteX11" fmla="*/ 128492 w 210026"/>
                  <a:gd name="connsiteY11" fmla="*/ 44291 h 282702"/>
                  <a:gd name="connsiteX12" fmla="*/ 181642 w 210026"/>
                  <a:gd name="connsiteY12" fmla="*/ 44291 h 282702"/>
                  <a:gd name="connsiteX13" fmla="*/ 181642 w 210026"/>
                  <a:gd name="connsiteY13" fmla="*/ 64294 h 282702"/>
                  <a:gd name="connsiteX14" fmla="*/ 210026 w 210026"/>
                  <a:gd name="connsiteY14" fmla="*/ 64294 h 282702"/>
                  <a:gd name="connsiteX15" fmla="*/ 210026 w 210026"/>
                  <a:gd name="connsiteY15" fmla="*/ 0 h 282702"/>
                  <a:gd name="connsiteX16" fmla="*/ 0 w 210026"/>
                  <a:gd name="connsiteY16" fmla="*/ 0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" h="282702">
                    <a:moveTo>
                      <a:pt x="0" y="0"/>
                    </a:moveTo>
                    <a:lnTo>
                      <a:pt x="0" y="64294"/>
                    </a:lnTo>
                    <a:lnTo>
                      <a:pt x="28956" y="64294"/>
                    </a:lnTo>
                    <a:lnTo>
                      <a:pt x="28956" y="44291"/>
                    </a:lnTo>
                    <a:lnTo>
                      <a:pt x="82391" y="44291"/>
                    </a:lnTo>
                    <a:lnTo>
                      <a:pt x="82391" y="243650"/>
                    </a:lnTo>
                    <a:lnTo>
                      <a:pt x="64294" y="243650"/>
                    </a:lnTo>
                    <a:lnTo>
                      <a:pt x="64294" y="282702"/>
                    </a:lnTo>
                    <a:lnTo>
                      <a:pt x="146685" y="282702"/>
                    </a:lnTo>
                    <a:lnTo>
                      <a:pt x="146685" y="243650"/>
                    </a:lnTo>
                    <a:lnTo>
                      <a:pt x="128492" y="243650"/>
                    </a:lnTo>
                    <a:lnTo>
                      <a:pt x="128492" y="44291"/>
                    </a:lnTo>
                    <a:lnTo>
                      <a:pt x="181642" y="44291"/>
                    </a:lnTo>
                    <a:lnTo>
                      <a:pt x="181642" y="64294"/>
                    </a:lnTo>
                    <a:lnTo>
                      <a:pt x="210026" y="64294"/>
                    </a:lnTo>
                    <a:lnTo>
                      <a:pt x="2100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7" name="Forma libre: forma 216">
                <a:extLst>
                  <a:ext uri="{FF2B5EF4-FFF2-40B4-BE49-F238E27FC236}">
                    <a16:creationId xmlns:a16="http://schemas.microsoft.com/office/drawing/2014/main" id="{18DCA690-F562-D262-473A-62C7569296DC}"/>
                  </a:ext>
                </a:extLst>
              </p:cNvPr>
              <p:cNvSpPr/>
              <p:nvPr/>
            </p:nvSpPr>
            <p:spPr>
              <a:xfrm>
                <a:off x="6067614" y="3250120"/>
                <a:ext cx="193643" cy="282225"/>
              </a:xfrm>
              <a:custGeom>
                <a:avLst/>
                <a:gdLst>
                  <a:gd name="connsiteX0" fmla="*/ 193643 w 193643"/>
                  <a:gd name="connsiteY0" fmla="*/ 193167 h 282225"/>
                  <a:gd name="connsiteX1" fmla="*/ 147066 w 193643"/>
                  <a:gd name="connsiteY1" fmla="*/ 193167 h 282225"/>
                  <a:gd name="connsiteX2" fmla="*/ 147066 w 193643"/>
                  <a:gd name="connsiteY2" fmla="*/ 238316 h 282225"/>
                  <a:gd name="connsiteX3" fmla="*/ 46577 w 193643"/>
                  <a:gd name="connsiteY3" fmla="*/ 238316 h 282225"/>
                  <a:gd name="connsiteX4" fmla="*/ 46577 w 193643"/>
                  <a:gd name="connsiteY4" fmla="*/ 43815 h 282225"/>
                  <a:gd name="connsiteX5" fmla="*/ 147066 w 193643"/>
                  <a:gd name="connsiteY5" fmla="*/ 43815 h 282225"/>
                  <a:gd name="connsiteX6" fmla="*/ 147066 w 193643"/>
                  <a:gd name="connsiteY6" fmla="*/ 87725 h 282225"/>
                  <a:gd name="connsiteX7" fmla="*/ 193643 w 193643"/>
                  <a:gd name="connsiteY7" fmla="*/ 87725 h 282225"/>
                  <a:gd name="connsiteX8" fmla="*/ 193643 w 193643"/>
                  <a:gd name="connsiteY8" fmla="*/ 27051 h 282225"/>
                  <a:gd name="connsiteX9" fmla="*/ 165259 w 193643"/>
                  <a:gd name="connsiteY9" fmla="*/ 0 h 282225"/>
                  <a:gd name="connsiteX10" fmla="*/ 28385 w 193643"/>
                  <a:gd name="connsiteY10" fmla="*/ 0 h 282225"/>
                  <a:gd name="connsiteX11" fmla="*/ 0 w 193643"/>
                  <a:gd name="connsiteY11" fmla="*/ 27051 h 282225"/>
                  <a:gd name="connsiteX12" fmla="*/ 0 w 193643"/>
                  <a:gd name="connsiteY12" fmla="*/ 255175 h 282225"/>
                  <a:gd name="connsiteX13" fmla="*/ 28385 w 193643"/>
                  <a:gd name="connsiteY13" fmla="*/ 282226 h 282225"/>
                  <a:gd name="connsiteX14" fmla="*/ 165259 w 193643"/>
                  <a:gd name="connsiteY14" fmla="*/ 282226 h 282225"/>
                  <a:gd name="connsiteX15" fmla="*/ 193643 w 193643"/>
                  <a:gd name="connsiteY15" fmla="*/ 255175 h 282225"/>
                  <a:gd name="connsiteX16" fmla="*/ 193643 w 193643"/>
                  <a:gd name="connsiteY16" fmla="*/ 193167 h 28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643" h="282225">
                    <a:moveTo>
                      <a:pt x="193643" y="193167"/>
                    </a:moveTo>
                    <a:lnTo>
                      <a:pt x="147066" y="193167"/>
                    </a:lnTo>
                    <a:lnTo>
                      <a:pt x="147066" y="238316"/>
                    </a:lnTo>
                    <a:lnTo>
                      <a:pt x="46577" y="238316"/>
                    </a:lnTo>
                    <a:lnTo>
                      <a:pt x="46577" y="43815"/>
                    </a:lnTo>
                    <a:lnTo>
                      <a:pt x="147066" y="43815"/>
                    </a:lnTo>
                    <a:lnTo>
                      <a:pt x="147066" y="87725"/>
                    </a:lnTo>
                    <a:lnTo>
                      <a:pt x="193643" y="87725"/>
                    </a:lnTo>
                    <a:lnTo>
                      <a:pt x="193643" y="27051"/>
                    </a:lnTo>
                    <a:lnTo>
                      <a:pt x="165259" y="0"/>
                    </a:lnTo>
                    <a:lnTo>
                      <a:pt x="28385" y="0"/>
                    </a:lnTo>
                    <a:lnTo>
                      <a:pt x="0" y="27051"/>
                    </a:lnTo>
                    <a:lnTo>
                      <a:pt x="0" y="255175"/>
                    </a:lnTo>
                    <a:lnTo>
                      <a:pt x="28385" y="282226"/>
                    </a:lnTo>
                    <a:lnTo>
                      <a:pt x="165259" y="282226"/>
                    </a:lnTo>
                    <a:lnTo>
                      <a:pt x="193643" y="255175"/>
                    </a:lnTo>
                    <a:lnTo>
                      <a:pt x="193643" y="1931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8" name="Forma libre: forma 217">
                <a:extLst>
                  <a:ext uri="{FF2B5EF4-FFF2-40B4-BE49-F238E27FC236}">
                    <a16:creationId xmlns:a16="http://schemas.microsoft.com/office/drawing/2014/main" id="{95338B82-8A6B-923C-41F3-07139AC10855}"/>
                  </a:ext>
                </a:extLst>
              </p:cNvPr>
              <p:cNvSpPr/>
              <p:nvPr/>
            </p:nvSpPr>
            <p:spPr>
              <a:xfrm>
                <a:off x="6332981" y="3250120"/>
                <a:ext cx="204216" cy="282130"/>
              </a:xfrm>
              <a:custGeom>
                <a:avLst/>
                <a:gdLst>
                  <a:gd name="connsiteX0" fmla="*/ 191453 w 204216"/>
                  <a:gd name="connsiteY0" fmla="*/ 249460 h 282130"/>
                  <a:gd name="connsiteX1" fmla="*/ 191453 w 204216"/>
                  <a:gd name="connsiteY1" fmla="*/ 193167 h 282130"/>
                  <a:gd name="connsiteX2" fmla="*/ 156877 w 204216"/>
                  <a:gd name="connsiteY2" fmla="*/ 160782 h 282130"/>
                  <a:gd name="connsiteX3" fmla="*/ 191453 w 204216"/>
                  <a:gd name="connsiteY3" fmla="*/ 127159 h 282130"/>
                  <a:gd name="connsiteX4" fmla="*/ 191453 w 204216"/>
                  <a:gd name="connsiteY4" fmla="*/ 27051 h 282130"/>
                  <a:gd name="connsiteX5" fmla="*/ 163068 w 204216"/>
                  <a:gd name="connsiteY5" fmla="*/ 0 h 282130"/>
                  <a:gd name="connsiteX6" fmla="*/ 0 w 204216"/>
                  <a:gd name="connsiteY6" fmla="*/ 0 h 282130"/>
                  <a:gd name="connsiteX7" fmla="*/ 0 w 204216"/>
                  <a:gd name="connsiteY7" fmla="*/ 43815 h 282130"/>
                  <a:gd name="connsiteX8" fmla="*/ 18193 w 204216"/>
                  <a:gd name="connsiteY8" fmla="*/ 43815 h 282130"/>
                  <a:gd name="connsiteX9" fmla="*/ 18193 w 204216"/>
                  <a:gd name="connsiteY9" fmla="*/ 249365 h 282130"/>
                  <a:gd name="connsiteX10" fmla="*/ 0 w 204216"/>
                  <a:gd name="connsiteY10" fmla="*/ 249365 h 282130"/>
                  <a:gd name="connsiteX11" fmla="*/ 0 w 204216"/>
                  <a:gd name="connsiteY11" fmla="*/ 282131 h 282130"/>
                  <a:gd name="connsiteX12" fmla="*/ 82391 w 204216"/>
                  <a:gd name="connsiteY12" fmla="*/ 282131 h 282130"/>
                  <a:gd name="connsiteX13" fmla="*/ 82391 w 204216"/>
                  <a:gd name="connsiteY13" fmla="*/ 249365 h 282130"/>
                  <a:gd name="connsiteX14" fmla="*/ 64199 w 204216"/>
                  <a:gd name="connsiteY14" fmla="*/ 249365 h 282130"/>
                  <a:gd name="connsiteX15" fmla="*/ 64199 w 204216"/>
                  <a:gd name="connsiteY15" fmla="*/ 183356 h 282130"/>
                  <a:gd name="connsiteX16" fmla="*/ 144875 w 204216"/>
                  <a:gd name="connsiteY16" fmla="*/ 183356 h 282130"/>
                  <a:gd name="connsiteX17" fmla="*/ 144875 w 204216"/>
                  <a:gd name="connsiteY17" fmla="*/ 249365 h 282130"/>
                  <a:gd name="connsiteX18" fmla="*/ 130683 w 204216"/>
                  <a:gd name="connsiteY18" fmla="*/ 249365 h 282130"/>
                  <a:gd name="connsiteX19" fmla="*/ 130683 w 204216"/>
                  <a:gd name="connsiteY19" fmla="*/ 282131 h 282130"/>
                  <a:gd name="connsiteX20" fmla="*/ 204216 w 204216"/>
                  <a:gd name="connsiteY20" fmla="*/ 282131 h 282130"/>
                  <a:gd name="connsiteX21" fmla="*/ 204216 w 204216"/>
                  <a:gd name="connsiteY21" fmla="*/ 249365 h 282130"/>
                  <a:gd name="connsiteX22" fmla="*/ 191357 w 204216"/>
                  <a:gd name="connsiteY22" fmla="*/ 249365 h 282130"/>
                  <a:gd name="connsiteX23" fmla="*/ 125444 w 204216"/>
                  <a:gd name="connsiteY23" fmla="*/ 120968 h 282130"/>
                  <a:gd name="connsiteX24" fmla="*/ 83820 w 204216"/>
                  <a:gd name="connsiteY24" fmla="*/ 120968 h 282130"/>
                  <a:gd name="connsiteX25" fmla="*/ 83820 w 204216"/>
                  <a:gd name="connsiteY25" fmla="*/ 62484 h 282130"/>
                  <a:gd name="connsiteX26" fmla="*/ 125444 w 204216"/>
                  <a:gd name="connsiteY26" fmla="*/ 62484 h 282130"/>
                  <a:gd name="connsiteX27" fmla="*/ 125444 w 204216"/>
                  <a:gd name="connsiteY27" fmla="*/ 120968 h 28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4216" h="282130">
                    <a:moveTo>
                      <a:pt x="191453" y="249460"/>
                    </a:moveTo>
                    <a:lnTo>
                      <a:pt x="191453" y="193167"/>
                    </a:lnTo>
                    <a:lnTo>
                      <a:pt x="156877" y="160782"/>
                    </a:lnTo>
                    <a:lnTo>
                      <a:pt x="191453" y="127159"/>
                    </a:lnTo>
                    <a:lnTo>
                      <a:pt x="191453" y="27051"/>
                    </a:lnTo>
                    <a:lnTo>
                      <a:pt x="163068" y="0"/>
                    </a:lnTo>
                    <a:lnTo>
                      <a:pt x="0" y="0"/>
                    </a:lnTo>
                    <a:lnTo>
                      <a:pt x="0" y="43815"/>
                    </a:lnTo>
                    <a:lnTo>
                      <a:pt x="18193" y="43815"/>
                    </a:lnTo>
                    <a:lnTo>
                      <a:pt x="18193" y="249365"/>
                    </a:lnTo>
                    <a:lnTo>
                      <a:pt x="0" y="249365"/>
                    </a:lnTo>
                    <a:lnTo>
                      <a:pt x="0" y="282131"/>
                    </a:lnTo>
                    <a:lnTo>
                      <a:pt x="82391" y="282131"/>
                    </a:lnTo>
                    <a:lnTo>
                      <a:pt x="82391" y="249365"/>
                    </a:lnTo>
                    <a:lnTo>
                      <a:pt x="64199" y="249365"/>
                    </a:lnTo>
                    <a:lnTo>
                      <a:pt x="64199" y="183356"/>
                    </a:lnTo>
                    <a:lnTo>
                      <a:pt x="144875" y="183356"/>
                    </a:lnTo>
                    <a:lnTo>
                      <a:pt x="144875" y="249365"/>
                    </a:lnTo>
                    <a:lnTo>
                      <a:pt x="130683" y="249365"/>
                    </a:lnTo>
                    <a:lnTo>
                      <a:pt x="130683" y="282131"/>
                    </a:lnTo>
                    <a:lnTo>
                      <a:pt x="204216" y="282131"/>
                    </a:lnTo>
                    <a:lnTo>
                      <a:pt x="204216" y="249365"/>
                    </a:lnTo>
                    <a:lnTo>
                      <a:pt x="191357" y="249365"/>
                    </a:lnTo>
                    <a:close/>
                    <a:moveTo>
                      <a:pt x="125444" y="120968"/>
                    </a:moveTo>
                    <a:lnTo>
                      <a:pt x="83820" y="120968"/>
                    </a:lnTo>
                    <a:lnTo>
                      <a:pt x="83820" y="62484"/>
                    </a:lnTo>
                    <a:lnTo>
                      <a:pt x="125444" y="62484"/>
                    </a:lnTo>
                    <a:lnTo>
                      <a:pt x="125444" y="1209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9" name="Forma libre: forma 218">
                <a:extLst>
                  <a:ext uri="{FF2B5EF4-FFF2-40B4-BE49-F238E27FC236}">
                    <a16:creationId xmlns:a16="http://schemas.microsoft.com/office/drawing/2014/main" id="{25923BDB-5260-C595-0E8F-BA7BBA34DE81}"/>
                  </a:ext>
                </a:extLst>
              </p:cNvPr>
              <p:cNvSpPr/>
              <p:nvPr/>
            </p:nvSpPr>
            <p:spPr>
              <a:xfrm>
                <a:off x="5367337" y="3228975"/>
                <a:ext cx="125063" cy="324135"/>
              </a:xfrm>
              <a:custGeom>
                <a:avLst/>
                <a:gdLst>
                  <a:gd name="connsiteX0" fmla="*/ 125063 w 125063"/>
                  <a:gd name="connsiteY0" fmla="*/ 324041 h 324135"/>
                  <a:gd name="connsiteX1" fmla="*/ 0 w 125063"/>
                  <a:gd name="connsiteY1" fmla="*/ 324041 h 324135"/>
                  <a:gd name="connsiteX2" fmla="*/ 0 w 125063"/>
                  <a:gd name="connsiteY2" fmla="*/ 247174 h 324135"/>
                  <a:gd name="connsiteX3" fmla="*/ 17717 w 125063"/>
                  <a:gd name="connsiteY3" fmla="*/ 247174 h 324135"/>
                  <a:gd name="connsiteX4" fmla="*/ 17717 w 125063"/>
                  <a:gd name="connsiteY4" fmla="*/ 76867 h 324135"/>
                  <a:gd name="connsiteX5" fmla="*/ 0 w 125063"/>
                  <a:gd name="connsiteY5" fmla="*/ 76867 h 324135"/>
                  <a:gd name="connsiteX6" fmla="*/ 0 w 125063"/>
                  <a:gd name="connsiteY6" fmla="*/ 0 h 324135"/>
                  <a:gd name="connsiteX7" fmla="*/ 125063 w 125063"/>
                  <a:gd name="connsiteY7" fmla="*/ 0 h 324135"/>
                  <a:gd name="connsiteX8" fmla="*/ 125063 w 125063"/>
                  <a:gd name="connsiteY8" fmla="*/ 76867 h 324135"/>
                  <a:gd name="connsiteX9" fmla="*/ 107347 w 125063"/>
                  <a:gd name="connsiteY9" fmla="*/ 76867 h 324135"/>
                  <a:gd name="connsiteX10" fmla="*/ 107347 w 125063"/>
                  <a:gd name="connsiteY10" fmla="*/ 247269 h 324135"/>
                  <a:gd name="connsiteX11" fmla="*/ 125063 w 125063"/>
                  <a:gd name="connsiteY11" fmla="*/ 247269 h 324135"/>
                  <a:gd name="connsiteX12" fmla="*/ 125063 w 125063"/>
                  <a:gd name="connsiteY12" fmla="*/ 324136 h 324135"/>
                  <a:gd name="connsiteX13" fmla="*/ 4191 w 125063"/>
                  <a:gd name="connsiteY13" fmla="*/ 319850 h 324135"/>
                  <a:gd name="connsiteX14" fmla="*/ 120968 w 125063"/>
                  <a:gd name="connsiteY14" fmla="*/ 319850 h 324135"/>
                  <a:gd name="connsiteX15" fmla="*/ 120968 w 125063"/>
                  <a:gd name="connsiteY15" fmla="*/ 251365 h 324135"/>
                  <a:gd name="connsiteX16" fmla="*/ 103251 w 125063"/>
                  <a:gd name="connsiteY16" fmla="*/ 251365 h 324135"/>
                  <a:gd name="connsiteX17" fmla="*/ 103251 w 125063"/>
                  <a:gd name="connsiteY17" fmla="*/ 72676 h 324135"/>
                  <a:gd name="connsiteX18" fmla="*/ 120968 w 125063"/>
                  <a:gd name="connsiteY18" fmla="*/ 72676 h 324135"/>
                  <a:gd name="connsiteX19" fmla="*/ 120968 w 125063"/>
                  <a:gd name="connsiteY19" fmla="*/ 4191 h 324135"/>
                  <a:gd name="connsiteX20" fmla="*/ 4191 w 125063"/>
                  <a:gd name="connsiteY20" fmla="*/ 4191 h 324135"/>
                  <a:gd name="connsiteX21" fmla="*/ 4191 w 125063"/>
                  <a:gd name="connsiteY21" fmla="*/ 72676 h 324135"/>
                  <a:gd name="connsiteX22" fmla="*/ 21908 w 125063"/>
                  <a:gd name="connsiteY22" fmla="*/ 72676 h 324135"/>
                  <a:gd name="connsiteX23" fmla="*/ 21908 w 125063"/>
                  <a:gd name="connsiteY23" fmla="*/ 251365 h 324135"/>
                  <a:gd name="connsiteX24" fmla="*/ 4191 w 125063"/>
                  <a:gd name="connsiteY24" fmla="*/ 251365 h 324135"/>
                  <a:gd name="connsiteX25" fmla="*/ 4191 w 125063"/>
                  <a:gd name="connsiteY25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5063" h="324135">
                    <a:moveTo>
                      <a:pt x="125063" y="324041"/>
                    </a:moveTo>
                    <a:lnTo>
                      <a:pt x="0" y="324041"/>
                    </a:lnTo>
                    <a:lnTo>
                      <a:pt x="0" y="247174"/>
                    </a:lnTo>
                    <a:lnTo>
                      <a:pt x="17717" y="247174"/>
                    </a:lnTo>
                    <a:lnTo>
                      <a:pt x="17717" y="76867"/>
                    </a:lnTo>
                    <a:lnTo>
                      <a:pt x="0" y="76867"/>
                    </a:lnTo>
                    <a:lnTo>
                      <a:pt x="0" y="0"/>
                    </a:lnTo>
                    <a:lnTo>
                      <a:pt x="125063" y="0"/>
                    </a:lnTo>
                    <a:lnTo>
                      <a:pt x="125063" y="76867"/>
                    </a:lnTo>
                    <a:lnTo>
                      <a:pt x="107347" y="76867"/>
                    </a:lnTo>
                    <a:lnTo>
                      <a:pt x="107347" y="247269"/>
                    </a:lnTo>
                    <a:lnTo>
                      <a:pt x="125063" y="247269"/>
                    </a:lnTo>
                    <a:lnTo>
                      <a:pt x="125063" y="324136"/>
                    </a:lnTo>
                    <a:close/>
                    <a:moveTo>
                      <a:pt x="4191" y="319850"/>
                    </a:moveTo>
                    <a:lnTo>
                      <a:pt x="120968" y="319850"/>
                    </a:lnTo>
                    <a:lnTo>
                      <a:pt x="120968" y="251365"/>
                    </a:lnTo>
                    <a:lnTo>
                      <a:pt x="103251" y="251365"/>
                    </a:lnTo>
                    <a:lnTo>
                      <a:pt x="103251" y="72676"/>
                    </a:lnTo>
                    <a:lnTo>
                      <a:pt x="120968" y="72676"/>
                    </a:lnTo>
                    <a:lnTo>
                      <a:pt x="120968" y="4191"/>
                    </a:lnTo>
                    <a:lnTo>
                      <a:pt x="4191" y="4191"/>
                    </a:lnTo>
                    <a:lnTo>
                      <a:pt x="4191" y="72676"/>
                    </a:lnTo>
                    <a:lnTo>
                      <a:pt x="21908" y="72676"/>
                    </a:lnTo>
                    <a:lnTo>
                      <a:pt x="21908" y="251365"/>
                    </a:lnTo>
                    <a:lnTo>
                      <a:pt x="4191" y="251365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0" name="Forma libre: forma 219">
                <a:extLst>
                  <a:ext uri="{FF2B5EF4-FFF2-40B4-BE49-F238E27FC236}">
                    <a16:creationId xmlns:a16="http://schemas.microsoft.com/office/drawing/2014/main" id="{586F8B67-17E9-F495-F286-3DCD489A4ED6}"/>
                  </a:ext>
                </a:extLst>
              </p:cNvPr>
              <p:cNvSpPr/>
              <p:nvPr/>
            </p:nvSpPr>
            <p:spPr>
              <a:xfrm>
                <a:off x="5520975" y="3228975"/>
                <a:ext cx="228600" cy="324135"/>
              </a:xfrm>
              <a:custGeom>
                <a:avLst/>
                <a:gdLst>
                  <a:gd name="connsiteX0" fmla="*/ 176213 w 228600"/>
                  <a:gd name="connsiteY0" fmla="*/ 324041 h 324135"/>
                  <a:gd name="connsiteX1" fmla="*/ 48292 w 228600"/>
                  <a:gd name="connsiteY1" fmla="*/ 324041 h 324135"/>
                  <a:gd name="connsiteX2" fmla="*/ 95 w 228600"/>
                  <a:gd name="connsiteY2" fmla="*/ 278130 h 324135"/>
                  <a:gd name="connsiteX3" fmla="*/ 95 w 228600"/>
                  <a:gd name="connsiteY3" fmla="*/ 212693 h 324135"/>
                  <a:gd name="connsiteX4" fmla="*/ 89726 w 228600"/>
                  <a:gd name="connsiteY4" fmla="*/ 212693 h 324135"/>
                  <a:gd name="connsiteX5" fmla="*/ 89726 w 228600"/>
                  <a:gd name="connsiteY5" fmla="*/ 238411 h 324135"/>
                  <a:gd name="connsiteX6" fmla="*/ 138684 w 228600"/>
                  <a:gd name="connsiteY6" fmla="*/ 238411 h 324135"/>
                  <a:gd name="connsiteX7" fmla="*/ 138684 w 228600"/>
                  <a:gd name="connsiteY7" fmla="*/ 204883 h 324135"/>
                  <a:gd name="connsiteX8" fmla="*/ 40672 w 228600"/>
                  <a:gd name="connsiteY8" fmla="*/ 204883 h 324135"/>
                  <a:gd name="connsiteX9" fmla="*/ 0 w 228600"/>
                  <a:gd name="connsiteY9" fmla="*/ 166021 h 324135"/>
                  <a:gd name="connsiteX10" fmla="*/ 0 w 228600"/>
                  <a:gd name="connsiteY10" fmla="*/ 47244 h 324135"/>
                  <a:gd name="connsiteX11" fmla="*/ 51435 w 228600"/>
                  <a:gd name="connsiteY11" fmla="*/ 476 h 324135"/>
                  <a:gd name="connsiteX12" fmla="*/ 179356 w 228600"/>
                  <a:gd name="connsiteY12" fmla="*/ 0 h 324135"/>
                  <a:gd name="connsiteX13" fmla="*/ 228505 w 228600"/>
                  <a:gd name="connsiteY13" fmla="*/ 45053 h 324135"/>
                  <a:gd name="connsiteX14" fmla="*/ 228505 w 228600"/>
                  <a:gd name="connsiteY14" fmla="*/ 110966 h 324135"/>
                  <a:gd name="connsiteX15" fmla="*/ 138875 w 228600"/>
                  <a:gd name="connsiteY15" fmla="*/ 110966 h 324135"/>
                  <a:gd name="connsiteX16" fmla="*/ 138875 w 228600"/>
                  <a:gd name="connsiteY16" fmla="*/ 85725 h 324135"/>
                  <a:gd name="connsiteX17" fmla="*/ 89916 w 228600"/>
                  <a:gd name="connsiteY17" fmla="*/ 85725 h 324135"/>
                  <a:gd name="connsiteX18" fmla="*/ 89916 w 228600"/>
                  <a:gd name="connsiteY18" fmla="*/ 119253 h 324135"/>
                  <a:gd name="connsiteX19" fmla="*/ 179927 w 228600"/>
                  <a:gd name="connsiteY19" fmla="*/ 119253 h 324135"/>
                  <a:gd name="connsiteX20" fmla="*/ 228600 w 228600"/>
                  <a:gd name="connsiteY20" fmla="*/ 165640 h 324135"/>
                  <a:gd name="connsiteX21" fmla="*/ 228600 w 228600"/>
                  <a:gd name="connsiteY21" fmla="*/ 275082 h 324135"/>
                  <a:gd name="connsiteX22" fmla="*/ 176403 w 228600"/>
                  <a:gd name="connsiteY22" fmla="*/ 324136 h 324135"/>
                  <a:gd name="connsiteX23" fmla="*/ 50006 w 228600"/>
                  <a:gd name="connsiteY23" fmla="*/ 319850 h 324135"/>
                  <a:gd name="connsiteX24" fmla="*/ 174593 w 228600"/>
                  <a:gd name="connsiteY24" fmla="*/ 319850 h 324135"/>
                  <a:gd name="connsiteX25" fmla="*/ 224314 w 228600"/>
                  <a:gd name="connsiteY25" fmla="*/ 273177 h 324135"/>
                  <a:gd name="connsiteX26" fmla="*/ 224314 w 228600"/>
                  <a:gd name="connsiteY26" fmla="*/ 167354 h 324135"/>
                  <a:gd name="connsiteX27" fmla="*/ 178118 w 228600"/>
                  <a:gd name="connsiteY27" fmla="*/ 123349 h 324135"/>
                  <a:gd name="connsiteX28" fmla="*/ 85630 w 228600"/>
                  <a:gd name="connsiteY28" fmla="*/ 123349 h 324135"/>
                  <a:gd name="connsiteX29" fmla="*/ 85630 w 228600"/>
                  <a:gd name="connsiteY29" fmla="*/ 81534 h 324135"/>
                  <a:gd name="connsiteX30" fmla="*/ 142970 w 228600"/>
                  <a:gd name="connsiteY30" fmla="*/ 81534 h 324135"/>
                  <a:gd name="connsiteX31" fmla="*/ 142970 w 228600"/>
                  <a:gd name="connsiteY31" fmla="*/ 106775 h 324135"/>
                  <a:gd name="connsiteX32" fmla="*/ 224314 w 228600"/>
                  <a:gd name="connsiteY32" fmla="*/ 106775 h 324135"/>
                  <a:gd name="connsiteX33" fmla="*/ 224314 w 228600"/>
                  <a:gd name="connsiteY33" fmla="*/ 46863 h 324135"/>
                  <a:gd name="connsiteX34" fmla="*/ 177737 w 228600"/>
                  <a:gd name="connsiteY34" fmla="*/ 4191 h 324135"/>
                  <a:gd name="connsiteX35" fmla="*/ 53054 w 228600"/>
                  <a:gd name="connsiteY35" fmla="*/ 4667 h 324135"/>
                  <a:gd name="connsiteX36" fmla="*/ 4286 w 228600"/>
                  <a:gd name="connsiteY36" fmla="*/ 49149 h 324135"/>
                  <a:gd name="connsiteX37" fmla="*/ 4286 w 228600"/>
                  <a:gd name="connsiteY37" fmla="*/ 164306 h 324135"/>
                  <a:gd name="connsiteX38" fmla="*/ 42482 w 228600"/>
                  <a:gd name="connsiteY38" fmla="*/ 200787 h 324135"/>
                  <a:gd name="connsiteX39" fmla="*/ 142970 w 228600"/>
                  <a:gd name="connsiteY39" fmla="*/ 200787 h 324135"/>
                  <a:gd name="connsiteX40" fmla="*/ 142970 w 228600"/>
                  <a:gd name="connsiteY40" fmla="*/ 242602 h 324135"/>
                  <a:gd name="connsiteX41" fmla="*/ 85630 w 228600"/>
                  <a:gd name="connsiteY41" fmla="*/ 242602 h 324135"/>
                  <a:gd name="connsiteX42" fmla="*/ 85630 w 228600"/>
                  <a:gd name="connsiteY42" fmla="*/ 216884 h 324135"/>
                  <a:gd name="connsiteX43" fmla="*/ 4286 w 228600"/>
                  <a:gd name="connsiteY43" fmla="*/ 216884 h 324135"/>
                  <a:gd name="connsiteX44" fmla="*/ 4286 w 228600"/>
                  <a:gd name="connsiteY44" fmla="*/ 276416 h 324135"/>
                  <a:gd name="connsiteX45" fmla="*/ 50006 w 228600"/>
                  <a:gd name="connsiteY45" fmla="*/ 319945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8600" h="324135">
                    <a:moveTo>
                      <a:pt x="176213" y="324041"/>
                    </a:moveTo>
                    <a:lnTo>
                      <a:pt x="48292" y="324041"/>
                    </a:lnTo>
                    <a:lnTo>
                      <a:pt x="95" y="278130"/>
                    </a:lnTo>
                    <a:lnTo>
                      <a:pt x="95" y="212693"/>
                    </a:lnTo>
                    <a:lnTo>
                      <a:pt x="89726" y="212693"/>
                    </a:lnTo>
                    <a:lnTo>
                      <a:pt x="89726" y="238411"/>
                    </a:lnTo>
                    <a:lnTo>
                      <a:pt x="138684" y="238411"/>
                    </a:lnTo>
                    <a:lnTo>
                      <a:pt x="138684" y="204883"/>
                    </a:lnTo>
                    <a:lnTo>
                      <a:pt x="40672" y="204883"/>
                    </a:lnTo>
                    <a:lnTo>
                      <a:pt x="0" y="166021"/>
                    </a:lnTo>
                    <a:lnTo>
                      <a:pt x="0" y="47244"/>
                    </a:lnTo>
                    <a:lnTo>
                      <a:pt x="51435" y="476"/>
                    </a:lnTo>
                    <a:lnTo>
                      <a:pt x="179356" y="0"/>
                    </a:lnTo>
                    <a:lnTo>
                      <a:pt x="228505" y="45053"/>
                    </a:lnTo>
                    <a:lnTo>
                      <a:pt x="228505" y="110966"/>
                    </a:lnTo>
                    <a:lnTo>
                      <a:pt x="138875" y="110966"/>
                    </a:lnTo>
                    <a:lnTo>
                      <a:pt x="138875" y="85725"/>
                    </a:lnTo>
                    <a:lnTo>
                      <a:pt x="89916" y="85725"/>
                    </a:lnTo>
                    <a:lnTo>
                      <a:pt x="89916" y="119253"/>
                    </a:lnTo>
                    <a:lnTo>
                      <a:pt x="179927" y="119253"/>
                    </a:lnTo>
                    <a:lnTo>
                      <a:pt x="228600" y="165640"/>
                    </a:lnTo>
                    <a:lnTo>
                      <a:pt x="228600" y="275082"/>
                    </a:lnTo>
                    <a:lnTo>
                      <a:pt x="176403" y="324136"/>
                    </a:lnTo>
                    <a:close/>
                    <a:moveTo>
                      <a:pt x="50006" y="319850"/>
                    </a:moveTo>
                    <a:lnTo>
                      <a:pt x="174593" y="319850"/>
                    </a:lnTo>
                    <a:lnTo>
                      <a:pt x="224314" y="273177"/>
                    </a:lnTo>
                    <a:lnTo>
                      <a:pt x="224314" y="167354"/>
                    </a:lnTo>
                    <a:lnTo>
                      <a:pt x="178118" y="123349"/>
                    </a:lnTo>
                    <a:lnTo>
                      <a:pt x="85630" y="123349"/>
                    </a:lnTo>
                    <a:lnTo>
                      <a:pt x="85630" y="81534"/>
                    </a:lnTo>
                    <a:lnTo>
                      <a:pt x="142970" y="81534"/>
                    </a:lnTo>
                    <a:lnTo>
                      <a:pt x="142970" y="106775"/>
                    </a:lnTo>
                    <a:lnTo>
                      <a:pt x="224314" y="106775"/>
                    </a:lnTo>
                    <a:lnTo>
                      <a:pt x="224314" y="46863"/>
                    </a:lnTo>
                    <a:lnTo>
                      <a:pt x="177737" y="4191"/>
                    </a:lnTo>
                    <a:lnTo>
                      <a:pt x="53054" y="4667"/>
                    </a:lnTo>
                    <a:lnTo>
                      <a:pt x="4286" y="49149"/>
                    </a:lnTo>
                    <a:lnTo>
                      <a:pt x="4286" y="164306"/>
                    </a:lnTo>
                    <a:lnTo>
                      <a:pt x="42482" y="200787"/>
                    </a:lnTo>
                    <a:lnTo>
                      <a:pt x="142970" y="200787"/>
                    </a:lnTo>
                    <a:lnTo>
                      <a:pt x="142970" y="242602"/>
                    </a:lnTo>
                    <a:lnTo>
                      <a:pt x="85630" y="242602"/>
                    </a:lnTo>
                    <a:lnTo>
                      <a:pt x="85630" y="216884"/>
                    </a:lnTo>
                    <a:lnTo>
                      <a:pt x="4286" y="216884"/>
                    </a:lnTo>
                    <a:lnTo>
                      <a:pt x="4286" y="276416"/>
                    </a:lnTo>
                    <a:lnTo>
                      <a:pt x="50006" y="3199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1" name="Forma libre: forma 220">
                <a:extLst>
                  <a:ext uri="{FF2B5EF4-FFF2-40B4-BE49-F238E27FC236}">
                    <a16:creationId xmlns:a16="http://schemas.microsoft.com/office/drawing/2014/main" id="{3B719A60-5586-B78F-087E-A05ACFACFF32}"/>
                  </a:ext>
                </a:extLst>
              </p:cNvPr>
              <p:cNvSpPr/>
              <p:nvPr/>
            </p:nvSpPr>
            <p:spPr>
              <a:xfrm>
                <a:off x="5775388" y="3228975"/>
                <a:ext cx="253174" cy="324135"/>
              </a:xfrm>
              <a:custGeom>
                <a:avLst/>
                <a:gdLst>
                  <a:gd name="connsiteX0" fmla="*/ 189738 w 253174"/>
                  <a:gd name="connsiteY0" fmla="*/ 324041 h 324135"/>
                  <a:gd name="connsiteX1" fmla="*/ 64199 w 253174"/>
                  <a:gd name="connsiteY1" fmla="*/ 324041 h 324135"/>
                  <a:gd name="connsiteX2" fmla="*/ 64199 w 253174"/>
                  <a:gd name="connsiteY2" fmla="*/ 243650 h 324135"/>
                  <a:gd name="connsiteX3" fmla="*/ 82391 w 253174"/>
                  <a:gd name="connsiteY3" fmla="*/ 243650 h 324135"/>
                  <a:gd name="connsiteX4" fmla="*/ 82391 w 253174"/>
                  <a:gd name="connsiteY4" fmla="*/ 81725 h 324135"/>
                  <a:gd name="connsiteX5" fmla="*/ 72390 w 253174"/>
                  <a:gd name="connsiteY5" fmla="*/ 81725 h 324135"/>
                  <a:gd name="connsiteX6" fmla="*/ 72390 w 253174"/>
                  <a:gd name="connsiteY6" fmla="*/ 105632 h 324135"/>
                  <a:gd name="connsiteX7" fmla="*/ 0 w 253174"/>
                  <a:gd name="connsiteY7" fmla="*/ 105632 h 324135"/>
                  <a:gd name="connsiteX8" fmla="*/ 0 w 253174"/>
                  <a:gd name="connsiteY8" fmla="*/ 0 h 324135"/>
                  <a:gd name="connsiteX9" fmla="*/ 253174 w 253174"/>
                  <a:gd name="connsiteY9" fmla="*/ 0 h 324135"/>
                  <a:gd name="connsiteX10" fmla="*/ 253174 w 253174"/>
                  <a:gd name="connsiteY10" fmla="*/ 105632 h 324135"/>
                  <a:gd name="connsiteX11" fmla="*/ 181642 w 253174"/>
                  <a:gd name="connsiteY11" fmla="*/ 105632 h 324135"/>
                  <a:gd name="connsiteX12" fmla="*/ 181642 w 253174"/>
                  <a:gd name="connsiteY12" fmla="*/ 81725 h 324135"/>
                  <a:gd name="connsiteX13" fmla="*/ 171641 w 253174"/>
                  <a:gd name="connsiteY13" fmla="*/ 81725 h 324135"/>
                  <a:gd name="connsiteX14" fmla="*/ 171641 w 253174"/>
                  <a:gd name="connsiteY14" fmla="*/ 243745 h 324135"/>
                  <a:gd name="connsiteX15" fmla="*/ 189833 w 253174"/>
                  <a:gd name="connsiteY15" fmla="*/ 243745 h 324135"/>
                  <a:gd name="connsiteX16" fmla="*/ 189833 w 253174"/>
                  <a:gd name="connsiteY16" fmla="*/ 324136 h 324135"/>
                  <a:gd name="connsiteX17" fmla="*/ 68390 w 253174"/>
                  <a:gd name="connsiteY17" fmla="*/ 319850 h 324135"/>
                  <a:gd name="connsiteX18" fmla="*/ 185642 w 253174"/>
                  <a:gd name="connsiteY18" fmla="*/ 319850 h 324135"/>
                  <a:gd name="connsiteX19" fmla="*/ 185642 w 253174"/>
                  <a:gd name="connsiteY19" fmla="*/ 247841 h 324135"/>
                  <a:gd name="connsiteX20" fmla="*/ 167449 w 253174"/>
                  <a:gd name="connsiteY20" fmla="*/ 247841 h 324135"/>
                  <a:gd name="connsiteX21" fmla="*/ 167449 w 253174"/>
                  <a:gd name="connsiteY21" fmla="*/ 77534 h 324135"/>
                  <a:gd name="connsiteX22" fmla="*/ 185833 w 253174"/>
                  <a:gd name="connsiteY22" fmla="*/ 77534 h 324135"/>
                  <a:gd name="connsiteX23" fmla="*/ 185833 w 253174"/>
                  <a:gd name="connsiteY23" fmla="*/ 101441 h 324135"/>
                  <a:gd name="connsiteX24" fmla="*/ 248984 w 253174"/>
                  <a:gd name="connsiteY24" fmla="*/ 101441 h 324135"/>
                  <a:gd name="connsiteX25" fmla="*/ 248984 w 253174"/>
                  <a:gd name="connsiteY25" fmla="*/ 4191 h 324135"/>
                  <a:gd name="connsiteX26" fmla="*/ 4191 w 253174"/>
                  <a:gd name="connsiteY26" fmla="*/ 4191 h 324135"/>
                  <a:gd name="connsiteX27" fmla="*/ 4191 w 253174"/>
                  <a:gd name="connsiteY27" fmla="*/ 101441 h 324135"/>
                  <a:gd name="connsiteX28" fmla="*/ 68294 w 253174"/>
                  <a:gd name="connsiteY28" fmla="*/ 101441 h 324135"/>
                  <a:gd name="connsiteX29" fmla="*/ 68294 w 253174"/>
                  <a:gd name="connsiteY29" fmla="*/ 77534 h 324135"/>
                  <a:gd name="connsiteX30" fmla="*/ 86677 w 253174"/>
                  <a:gd name="connsiteY30" fmla="*/ 77534 h 324135"/>
                  <a:gd name="connsiteX31" fmla="*/ 86677 w 253174"/>
                  <a:gd name="connsiteY31" fmla="*/ 247841 h 324135"/>
                  <a:gd name="connsiteX32" fmla="*/ 68485 w 253174"/>
                  <a:gd name="connsiteY32" fmla="*/ 247841 h 324135"/>
                  <a:gd name="connsiteX33" fmla="*/ 68485 w 253174"/>
                  <a:gd name="connsiteY33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3174" h="324135">
                    <a:moveTo>
                      <a:pt x="189738" y="324041"/>
                    </a:moveTo>
                    <a:lnTo>
                      <a:pt x="64199" y="324041"/>
                    </a:lnTo>
                    <a:lnTo>
                      <a:pt x="64199" y="243650"/>
                    </a:lnTo>
                    <a:lnTo>
                      <a:pt x="82391" y="243650"/>
                    </a:lnTo>
                    <a:lnTo>
                      <a:pt x="82391" y="81725"/>
                    </a:lnTo>
                    <a:lnTo>
                      <a:pt x="72390" y="81725"/>
                    </a:lnTo>
                    <a:lnTo>
                      <a:pt x="72390" y="105632"/>
                    </a:lnTo>
                    <a:lnTo>
                      <a:pt x="0" y="105632"/>
                    </a:lnTo>
                    <a:lnTo>
                      <a:pt x="0" y="0"/>
                    </a:lnTo>
                    <a:lnTo>
                      <a:pt x="253174" y="0"/>
                    </a:lnTo>
                    <a:lnTo>
                      <a:pt x="253174" y="105632"/>
                    </a:lnTo>
                    <a:lnTo>
                      <a:pt x="181642" y="105632"/>
                    </a:lnTo>
                    <a:lnTo>
                      <a:pt x="181642" y="81725"/>
                    </a:lnTo>
                    <a:lnTo>
                      <a:pt x="171641" y="81725"/>
                    </a:lnTo>
                    <a:lnTo>
                      <a:pt x="171641" y="243745"/>
                    </a:lnTo>
                    <a:lnTo>
                      <a:pt x="189833" y="243745"/>
                    </a:lnTo>
                    <a:lnTo>
                      <a:pt x="189833" y="324136"/>
                    </a:lnTo>
                    <a:close/>
                    <a:moveTo>
                      <a:pt x="68390" y="319850"/>
                    </a:moveTo>
                    <a:lnTo>
                      <a:pt x="185642" y="319850"/>
                    </a:lnTo>
                    <a:lnTo>
                      <a:pt x="185642" y="247841"/>
                    </a:lnTo>
                    <a:lnTo>
                      <a:pt x="167449" y="247841"/>
                    </a:lnTo>
                    <a:lnTo>
                      <a:pt x="167449" y="77534"/>
                    </a:lnTo>
                    <a:lnTo>
                      <a:pt x="185833" y="77534"/>
                    </a:lnTo>
                    <a:lnTo>
                      <a:pt x="185833" y="101441"/>
                    </a:lnTo>
                    <a:lnTo>
                      <a:pt x="248984" y="101441"/>
                    </a:lnTo>
                    <a:lnTo>
                      <a:pt x="248984" y="4191"/>
                    </a:lnTo>
                    <a:lnTo>
                      <a:pt x="4191" y="4191"/>
                    </a:lnTo>
                    <a:lnTo>
                      <a:pt x="4191" y="101441"/>
                    </a:lnTo>
                    <a:lnTo>
                      <a:pt x="68294" y="101441"/>
                    </a:lnTo>
                    <a:lnTo>
                      <a:pt x="68294" y="77534"/>
                    </a:lnTo>
                    <a:lnTo>
                      <a:pt x="86677" y="77534"/>
                    </a:lnTo>
                    <a:lnTo>
                      <a:pt x="86677" y="247841"/>
                    </a:lnTo>
                    <a:lnTo>
                      <a:pt x="68485" y="247841"/>
                    </a:lnTo>
                    <a:lnTo>
                      <a:pt x="68485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2" name="Forma libre: forma 221">
                <a:extLst>
                  <a:ext uri="{FF2B5EF4-FFF2-40B4-BE49-F238E27FC236}">
                    <a16:creationId xmlns:a16="http://schemas.microsoft.com/office/drawing/2014/main" id="{B6F61084-D923-D05A-BBF6-57571D3E482E}"/>
                  </a:ext>
                </a:extLst>
              </p:cNvPr>
              <p:cNvSpPr/>
              <p:nvPr/>
            </p:nvSpPr>
            <p:spPr>
              <a:xfrm>
                <a:off x="6045993" y="3229451"/>
                <a:ext cx="236886" cy="323659"/>
              </a:xfrm>
              <a:custGeom>
                <a:avLst/>
                <a:gdLst>
                  <a:gd name="connsiteX0" fmla="*/ 195644 w 236886"/>
                  <a:gd name="connsiteY0" fmla="*/ 323564 h 323659"/>
                  <a:gd name="connsiteX1" fmla="*/ 40672 w 236886"/>
                  <a:gd name="connsiteY1" fmla="*/ 323564 h 323659"/>
                  <a:gd name="connsiteX2" fmla="*/ 0 w 236886"/>
                  <a:gd name="connsiteY2" fmla="*/ 284702 h 323659"/>
                  <a:gd name="connsiteX3" fmla="*/ 0 w 236886"/>
                  <a:gd name="connsiteY3" fmla="*/ 38862 h 323659"/>
                  <a:gd name="connsiteX4" fmla="*/ 40767 w 236886"/>
                  <a:gd name="connsiteY4" fmla="*/ 0 h 323659"/>
                  <a:gd name="connsiteX5" fmla="*/ 195739 w 236886"/>
                  <a:gd name="connsiteY5" fmla="*/ 0 h 323659"/>
                  <a:gd name="connsiteX6" fmla="*/ 236887 w 236886"/>
                  <a:gd name="connsiteY6" fmla="*/ 38862 h 323659"/>
                  <a:gd name="connsiteX7" fmla="*/ 236887 w 236886"/>
                  <a:gd name="connsiteY7" fmla="*/ 129159 h 323659"/>
                  <a:gd name="connsiteX8" fmla="*/ 147256 w 236886"/>
                  <a:gd name="connsiteY8" fmla="*/ 129159 h 323659"/>
                  <a:gd name="connsiteX9" fmla="*/ 147256 w 236886"/>
                  <a:gd name="connsiteY9" fmla="*/ 85344 h 323659"/>
                  <a:gd name="connsiteX10" fmla="*/ 89821 w 236886"/>
                  <a:gd name="connsiteY10" fmla="*/ 85344 h 323659"/>
                  <a:gd name="connsiteX11" fmla="*/ 89821 w 236886"/>
                  <a:gd name="connsiteY11" fmla="*/ 238411 h 323659"/>
                  <a:gd name="connsiteX12" fmla="*/ 147256 w 236886"/>
                  <a:gd name="connsiteY12" fmla="*/ 238411 h 323659"/>
                  <a:gd name="connsiteX13" fmla="*/ 147256 w 236886"/>
                  <a:gd name="connsiteY13" fmla="*/ 193262 h 323659"/>
                  <a:gd name="connsiteX14" fmla="*/ 236887 w 236886"/>
                  <a:gd name="connsiteY14" fmla="*/ 193262 h 323659"/>
                  <a:gd name="connsiteX15" fmla="*/ 236887 w 236886"/>
                  <a:gd name="connsiteY15" fmla="*/ 284798 h 323659"/>
                  <a:gd name="connsiteX16" fmla="*/ 195739 w 236886"/>
                  <a:gd name="connsiteY16" fmla="*/ 323660 h 323659"/>
                  <a:gd name="connsiteX17" fmla="*/ 42386 w 236886"/>
                  <a:gd name="connsiteY17" fmla="*/ 319373 h 323659"/>
                  <a:gd name="connsiteX18" fmla="*/ 194024 w 236886"/>
                  <a:gd name="connsiteY18" fmla="*/ 319373 h 323659"/>
                  <a:gd name="connsiteX19" fmla="*/ 232600 w 236886"/>
                  <a:gd name="connsiteY19" fmla="*/ 282893 h 323659"/>
                  <a:gd name="connsiteX20" fmla="*/ 232600 w 236886"/>
                  <a:gd name="connsiteY20" fmla="*/ 197263 h 323659"/>
                  <a:gd name="connsiteX21" fmla="*/ 151257 w 236886"/>
                  <a:gd name="connsiteY21" fmla="*/ 197263 h 323659"/>
                  <a:gd name="connsiteX22" fmla="*/ 151257 w 236886"/>
                  <a:gd name="connsiteY22" fmla="*/ 242411 h 323659"/>
                  <a:gd name="connsiteX23" fmla="*/ 85535 w 236886"/>
                  <a:gd name="connsiteY23" fmla="*/ 242411 h 323659"/>
                  <a:gd name="connsiteX24" fmla="*/ 85535 w 236886"/>
                  <a:gd name="connsiteY24" fmla="*/ 81058 h 323659"/>
                  <a:gd name="connsiteX25" fmla="*/ 151257 w 236886"/>
                  <a:gd name="connsiteY25" fmla="*/ 81058 h 323659"/>
                  <a:gd name="connsiteX26" fmla="*/ 151257 w 236886"/>
                  <a:gd name="connsiteY26" fmla="*/ 124873 h 323659"/>
                  <a:gd name="connsiteX27" fmla="*/ 232600 w 236886"/>
                  <a:gd name="connsiteY27" fmla="*/ 124873 h 323659"/>
                  <a:gd name="connsiteX28" fmla="*/ 232600 w 236886"/>
                  <a:gd name="connsiteY28" fmla="*/ 40577 h 323659"/>
                  <a:gd name="connsiteX29" fmla="*/ 194024 w 236886"/>
                  <a:gd name="connsiteY29" fmla="*/ 4096 h 323659"/>
                  <a:gd name="connsiteX30" fmla="*/ 42386 w 236886"/>
                  <a:gd name="connsiteY30" fmla="*/ 4096 h 323659"/>
                  <a:gd name="connsiteX31" fmla="*/ 4191 w 236886"/>
                  <a:gd name="connsiteY31" fmla="*/ 40577 h 323659"/>
                  <a:gd name="connsiteX32" fmla="*/ 4191 w 236886"/>
                  <a:gd name="connsiteY32" fmla="*/ 282893 h 323659"/>
                  <a:gd name="connsiteX33" fmla="*/ 42386 w 236886"/>
                  <a:gd name="connsiteY33" fmla="*/ 319373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6886" h="323659">
                    <a:moveTo>
                      <a:pt x="195644" y="323564"/>
                    </a:moveTo>
                    <a:lnTo>
                      <a:pt x="40672" y="323564"/>
                    </a:lnTo>
                    <a:lnTo>
                      <a:pt x="0" y="284702"/>
                    </a:lnTo>
                    <a:lnTo>
                      <a:pt x="0" y="38862"/>
                    </a:lnTo>
                    <a:lnTo>
                      <a:pt x="40767" y="0"/>
                    </a:lnTo>
                    <a:lnTo>
                      <a:pt x="195739" y="0"/>
                    </a:lnTo>
                    <a:lnTo>
                      <a:pt x="236887" y="38862"/>
                    </a:lnTo>
                    <a:lnTo>
                      <a:pt x="236887" y="129159"/>
                    </a:lnTo>
                    <a:lnTo>
                      <a:pt x="147256" y="129159"/>
                    </a:lnTo>
                    <a:lnTo>
                      <a:pt x="147256" y="85344"/>
                    </a:lnTo>
                    <a:lnTo>
                      <a:pt x="89821" y="85344"/>
                    </a:lnTo>
                    <a:lnTo>
                      <a:pt x="89821" y="238411"/>
                    </a:lnTo>
                    <a:lnTo>
                      <a:pt x="147256" y="238411"/>
                    </a:lnTo>
                    <a:lnTo>
                      <a:pt x="147256" y="193262"/>
                    </a:lnTo>
                    <a:lnTo>
                      <a:pt x="236887" y="193262"/>
                    </a:lnTo>
                    <a:lnTo>
                      <a:pt x="236887" y="284798"/>
                    </a:lnTo>
                    <a:lnTo>
                      <a:pt x="195739" y="323660"/>
                    </a:lnTo>
                    <a:close/>
                    <a:moveTo>
                      <a:pt x="42386" y="319373"/>
                    </a:moveTo>
                    <a:lnTo>
                      <a:pt x="194024" y="319373"/>
                    </a:lnTo>
                    <a:lnTo>
                      <a:pt x="232600" y="282893"/>
                    </a:lnTo>
                    <a:lnTo>
                      <a:pt x="232600" y="197263"/>
                    </a:lnTo>
                    <a:lnTo>
                      <a:pt x="151257" y="197263"/>
                    </a:lnTo>
                    <a:lnTo>
                      <a:pt x="151257" y="242411"/>
                    </a:lnTo>
                    <a:lnTo>
                      <a:pt x="85535" y="242411"/>
                    </a:lnTo>
                    <a:lnTo>
                      <a:pt x="85535" y="81058"/>
                    </a:lnTo>
                    <a:lnTo>
                      <a:pt x="151257" y="81058"/>
                    </a:lnTo>
                    <a:lnTo>
                      <a:pt x="151257" y="124873"/>
                    </a:lnTo>
                    <a:lnTo>
                      <a:pt x="232600" y="124873"/>
                    </a:lnTo>
                    <a:lnTo>
                      <a:pt x="232600" y="40577"/>
                    </a:lnTo>
                    <a:lnTo>
                      <a:pt x="194024" y="4096"/>
                    </a:lnTo>
                    <a:lnTo>
                      <a:pt x="42386" y="4096"/>
                    </a:lnTo>
                    <a:lnTo>
                      <a:pt x="4191" y="40577"/>
                    </a:lnTo>
                    <a:lnTo>
                      <a:pt x="4191" y="282893"/>
                    </a:lnTo>
                    <a:lnTo>
                      <a:pt x="42386" y="319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3" name="Forma libre: forma 222">
                <a:extLst>
                  <a:ext uri="{FF2B5EF4-FFF2-40B4-BE49-F238E27FC236}">
                    <a16:creationId xmlns:a16="http://schemas.microsoft.com/office/drawing/2014/main" id="{3ECF187C-B63E-00E4-87EF-53ED0A038347}"/>
                  </a:ext>
                </a:extLst>
              </p:cNvPr>
              <p:cNvSpPr/>
              <p:nvPr/>
            </p:nvSpPr>
            <p:spPr>
              <a:xfrm>
                <a:off x="6311550" y="3229451"/>
                <a:ext cx="247364" cy="323659"/>
              </a:xfrm>
              <a:custGeom>
                <a:avLst/>
                <a:gdLst>
                  <a:gd name="connsiteX0" fmla="*/ 247269 w 247364"/>
                  <a:gd name="connsiteY0" fmla="*/ 323564 h 323659"/>
                  <a:gd name="connsiteX1" fmla="*/ 130588 w 247364"/>
                  <a:gd name="connsiteY1" fmla="*/ 323564 h 323659"/>
                  <a:gd name="connsiteX2" fmla="*/ 130588 w 247364"/>
                  <a:gd name="connsiteY2" fmla="*/ 249365 h 323659"/>
                  <a:gd name="connsiteX3" fmla="*/ 144780 w 247364"/>
                  <a:gd name="connsiteY3" fmla="*/ 249365 h 323659"/>
                  <a:gd name="connsiteX4" fmla="*/ 144780 w 247364"/>
                  <a:gd name="connsiteY4" fmla="*/ 224695 h 323659"/>
                  <a:gd name="connsiteX5" fmla="*/ 107347 w 247364"/>
                  <a:gd name="connsiteY5" fmla="*/ 224695 h 323659"/>
                  <a:gd name="connsiteX6" fmla="*/ 107347 w 247364"/>
                  <a:gd name="connsiteY6" fmla="*/ 249365 h 323659"/>
                  <a:gd name="connsiteX7" fmla="*/ 125540 w 247364"/>
                  <a:gd name="connsiteY7" fmla="*/ 249365 h 323659"/>
                  <a:gd name="connsiteX8" fmla="*/ 125540 w 247364"/>
                  <a:gd name="connsiteY8" fmla="*/ 323564 h 323659"/>
                  <a:gd name="connsiteX9" fmla="*/ 0 w 247364"/>
                  <a:gd name="connsiteY9" fmla="*/ 323564 h 323659"/>
                  <a:gd name="connsiteX10" fmla="*/ 0 w 247364"/>
                  <a:gd name="connsiteY10" fmla="*/ 249365 h 323659"/>
                  <a:gd name="connsiteX11" fmla="*/ 18193 w 247364"/>
                  <a:gd name="connsiteY11" fmla="*/ 249365 h 323659"/>
                  <a:gd name="connsiteX12" fmla="*/ 18193 w 247364"/>
                  <a:gd name="connsiteY12" fmla="*/ 85249 h 323659"/>
                  <a:gd name="connsiteX13" fmla="*/ 0 w 247364"/>
                  <a:gd name="connsiteY13" fmla="*/ 85249 h 323659"/>
                  <a:gd name="connsiteX14" fmla="*/ 0 w 247364"/>
                  <a:gd name="connsiteY14" fmla="*/ 0 h 323659"/>
                  <a:gd name="connsiteX15" fmla="*/ 193453 w 247364"/>
                  <a:gd name="connsiteY15" fmla="*/ 0 h 323659"/>
                  <a:gd name="connsiteX16" fmla="*/ 234506 w 247364"/>
                  <a:gd name="connsiteY16" fmla="*/ 38862 h 323659"/>
                  <a:gd name="connsiteX17" fmla="*/ 234506 w 247364"/>
                  <a:gd name="connsiteY17" fmla="*/ 156686 h 323659"/>
                  <a:gd name="connsiteX18" fmla="*/ 211360 w 247364"/>
                  <a:gd name="connsiteY18" fmla="*/ 181070 h 323659"/>
                  <a:gd name="connsiteX19" fmla="*/ 234506 w 247364"/>
                  <a:gd name="connsiteY19" fmla="*/ 205073 h 323659"/>
                  <a:gd name="connsiteX20" fmla="*/ 234506 w 247364"/>
                  <a:gd name="connsiteY20" fmla="*/ 249460 h 323659"/>
                  <a:gd name="connsiteX21" fmla="*/ 247364 w 247364"/>
                  <a:gd name="connsiteY21" fmla="*/ 249460 h 323659"/>
                  <a:gd name="connsiteX22" fmla="*/ 247364 w 247364"/>
                  <a:gd name="connsiteY22" fmla="*/ 323660 h 323659"/>
                  <a:gd name="connsiteX23" fmla="*/ 134779 w 247364"/>
                  <a:gd name="connsiteY23" fmla="*/ 319373 h 323659"/>
                  <a:gd name="connsiteX24" fmla="*/ 243173 w 247364"/>
                  <a:gd name="connsiteY24" fmla="*/ 319373 h 323659"/>
                  <a:gd name="connsiteX25" fmla="*/ 243173 w 247364"/>
                  <a:gd name="connsiteY25" fmla="*/ 253556 h 323659"/>
                  <a:gd name="connsiteX26" fmla="*/ 230315 w 247364"/>
                  <a:gd name="connsiteY26" fmla="*/ 253556 h 323659"/>
                  <a:gd name="connsiteX27" fmla="*/ 230315 w 247364"/>
                  <a:gd name="connsiteY27" fmla="*/ 206693 h 323659"/>
                  <a:gd name="connsiteX28" fmla="*/ 205550 w 247364"/>
                  <a:gd name="connsiteY28" fmla="*/ 181070 h 323659"/>
                  <a:gd name="connsiteX29" fmla="*/ 230315 w 247364"/>
                  <a:gd name="connsiteY29" fmla="*/ 154972 h 323659"/>
                  <a:gd name="connsiteX30" fmla="*/ 230315 w 247364"/>
                  <a:gd name="connsiteY30" fmla="*/ 40577 h 323659"/>
                  <a:gd name="connsiteX31" fmla="*/ 191738 w 247364"/>
                  <a:gd name="connsiteY31" fmla="*/ 4096 h 323659"/>
                  <a:gd name="connsiteX32" fmla="*/ 4096 w 247364"/>
                  <a:gd name="connsiteY32" fmla="*/ 4096 h 323659"/>
                  <a:gd name="connsiteX33" fmla="*/ 4096 w 247364"/>
                  <a:gd name="connsiteY33" fmla="*/ 80963 h 323659"/>
                  <a:gd name="connsiteX34" fmla="*/ 22289 w 247364"/>
                  <a:gd name="connsiteY34" fmla="*/ 80963 h 323659"/>
                  <a:gd name="connsiteX35" fmla="*/ 22289 w 247364"/>
                  <a:gd name="connsiteY35" fmla="*/ 253460 h 323659"/>
                  <a:gd name="connsiteX36" fmla="*/ 4096 w 247364"/>
                  <a:gd name="connsiteY36" fmla="*/ 253460 h 323659"/>
                  <a:gd name="connsiteX37" fmla="*/ 4096 w 247364"/>
                  <a:gd name="connsiteY37" fmla="*/ 319278 h 323659"/>
                  <a:gd name="connsiteX38" fmla="*/ 121349 w 247364"/>
                  <a:gd name="connsiteY38" fmla="*/ 319278 h 323659"/>
                  <a:gd name="connsiteX39" fmla="*/ 121349 w 247364"/>
                  <a:gd name="connsiteY39" fmla="*/ 253460 h 323659"/>
                  <a:gd name="connsiteX40" fmla="*/ 103156 w 247364"/>
                  <a:gd name="connsiteY40" fmla="*/ 253460 h 323659"/>
                  <a:gd name="connsiteX41" fmla="*/ 103156 w 247364"/>
                  <a:gd name="connsiteY41" fmla="*/ 220504 h 323659"/>
                  <a:gd name="connsiteX42" fmla="*/ 148971 w 247364"/>
                  <a:gd name="connsiteY42" fmla="*/ 220504 h 323659"/>
                  <a:gd name="connsiteX43" fmla="*/ 148971 w 247364"/>
                  <a:gd name="connsiteY43" fmla="*/ 253460 h 323659"/>
                  <a:gd name="connsiteX44" fmla="*/ 134779 w 247364"/>
                  <a:gd name="connsiteY44" fmla="*/ 253460 h 323659"/>
                  <a:gd name="connsiteX45" fmla="*/ 134779 w 247364"/>
                  <a:gd name="connsiteY45" fmla="*/ 319278 h 323659"/>
                  <a:gd name="connsiteX46" fmla="*/ 138970 w 247364"/>
                  <a:gd name="connsiteY46" fmla="*/ 130302 h 323659"/>
                  <a:gd name="connsiteX47" fmla="*/ 112967 w 247364"/>
                  <a:gd name="connsiteY47" fmla="*/ 130302 h 323659"/>
                  <a:gd name="connsiteX48" fmla="*/ 112967 w 247364"/>
                  <a:gd name="connsiteY48" fmla="*/ 94869 h 323659"/>
                  <a:gd name="connsiteX49" fmla="*/ 138970 w 247364"/>
                  <a:gd name="connsiteY49" fmla="*/ 94869 h 323659"/>
                  <a:gd name="connsiteX50" fmla="*/ 138970 w 247364"/>
                  <a:gd name="connsiteY50" fmla="*/ 130302 h 323659"/>
                  <a:gd name="connsiteX51" fmla="*/ 117062 w 247364"/>
                  <a:gd name="connsiteY51" fmla="*/ 126111 h 323659"/>
                  <a:gd name="connsiteX52" fmla="*/ 134779 w 247364"/>
                  <a:gd name="connsiteY52" fmla="*/ 126111 h 323659"/>
                  <a:gd name="connsiteX53" fmla="*/ 134779 w 247364"/>
                  <a:gd name="connsiteY53" fmla="*/ 98965 h 323659"/>
                  <a:gd name="connsiteX54" fmla="*/ 117062 w 247364"/>
                  <a:gd name="connsiteY54" fmla="*/ 98965 h 323659"/>
                  <a:gd name="connsiteX55" fmla="*/ 117062 w 247364"/>
                  <a:gd name="connsiteY55" fmla="*/ 126111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7364" h="323659">
                    <a:moveTo>
                      <a:pt x="247269" y="323564"/>
                    </a:moveTo>
                    <a:lnTo>
                      <a:pt x="130588" y="323564"/>
                    </a:lnTo>
                    <a:lnTo>
                      <a:pt x="130588" y="249365"/>
                    </a:lnTo>
                    <a:lnTo>
                      <a:pt x="144780" y="249365"/>
                    </a:lnTo>
                    <a:lnTo>
                      <a:pt x="144780" y="224695"/>
                    </a:lnTo>
                    <a:lnTo>
                      <a:pt x="107347" y="224695"/>
                    </a:lnTo>
                    <a:lnTo>
                      <a:pt x="107347" y="249365"/>
                    </a:lnTo>
                    <a:lnTo>
                      <a:pt x="125540" y="249365"/>
                    </a:lnTo>
                    <a:lnTo>
                      <a:pt x="125540" y="323564"/>
                    </a:lnTo>
                    <a:lnTo>
                      <a:pt x="0" y="323564"/>
                    </a:lnTo>
                    <a:lnTo>
                      <a:pt x="0" y="249365"/>
                    </a:lnTo>
                    <a:lnTo>
                      <a:pt x="18193" y="249365"/>
                    </a:lnTo>
                    <a:lnTo>
                      <a:pt x="18193" y="85249"/>
                    </a:lnTo>
                    <a:lnTo>
                      <a:pt x="0" y="85249"/>
                    </a:lnTo>
                    <a:lnTo>
                      <a:pt x="0" y="0"/>
                    </a:lnTo>
                    <a:lnTo>
                      <a:pt x="193453" y="0"/>
                    </a:lnTo>
                    <a:lnTo>
                      <a:pt x="234506" y="38862"/>
                    </a:lnTo>
                    <a:lnTo>
                      <a:pt x="234506" y="156686"/>
                    </a:lnTo>
                    <a:lnTo>
                      <a:pt x="211360" y="181070"/>
                    </a:lnTo>
                    <a:lnTo>
                      <a:pt x="234506" y="205073"/>
                    </a:lnTo>
                    <a:lnTo>
                      <a:pt x="234506" y="249460"/>
                    </a:lnTo>
                    <a:lnTo>
                      <a:pt x="247364" y="249460"/>
                    </a:lnTo>
                    <a:lnTo>
                      <a:pt x="247364" y="323660"/>
                    </a:lnTo>
                    <a:close/>
                    <a:moveTo>
                      <a:pt x="134779" y="319373"/>
                    </a:moveTo>
                    <a:lnTo>
                      <a:pt x="243173" y="319373"/>
                    </a:lnTo>
                    <a:lnTo>
                      <a:pt x="243173" y="253556"/>
                    </a:lnTo>
                    <a:lnTo>
                      <a:pt x="230315" y="253556"/>
                    </a:lnTo>
                    <a:lnTo>
                      <a:pt x="230315" y="206693"/>
                    </a:lnTo>
                    <a:lnTo>
                      <a:pt x="205550" y="181070"/>
                    </a:lnTo>
                    <a:lnTo>
                      <a:pt x="230315" y="154972"/>
                    </a:lnTo>
                    <a:lnTo>
                      <a:pt x="230315" y="40577"/>
                    </a:lnTo>
                    <a:lnTo>
                      <a:pt x="191738" y="4096"/>
                    </a:lnTo>
                    <a:lnTo>
                      <a:pt x="4096" y="4096"/>
                    </a:lnTo>
                    <a:lnTo>
                      <a:pt x="4096" y="80963"/>
                    </a:lnTo>
                    <a:lnTo>
                      <a:pt x="22289" y="80963"/>
                    </a:lnTo>
                    <a:lnTo>
                      <a:pt x="22289" y="253460"/>
                    </a:lnTo>
                    <a:lnTo>
                      <a:pt x="4096" y="253460"/>
                    </a:lnTo>
                    <a:lnTo>
                      <a:pt x="4096" y="319278"/>
                    </a:lnTo>
                    <a:lnTo>
                      <a:pt x="121349" y="319278"/>
                    </a:lnTo>
                    <a:lnTo>
                      <a:pt x="121349" y="253460"/>
                    </a:lnTo>
                    <a:lnTo>
                      <a:pt x="103156" y="253460"/>
                    </a:lnTo>
                    <a:lnTo>
                      <a:pt x="103156" y="220504"/>
                    </a:lnTo>
                    <a:lnTo>
                      <a:pt x="148971" y="220504"/>
                    </a:lnTo>
                    <a:lnTo>
                      <a:pt x="148971" y="253460"/>
                    </a:lnTo>
                    <a:lnTo>
                      <a:pt x="134779" y="253460"/>
                    </a:lnTo>
                    <a:lnTo>
                      <a:pt x="134779" y="319278"/>
                    </a:lnTo>
                    <a:close/>
                    <a:moveTo>
                      <a:pt x="138970" y="130302"/>
                    </a:moveTo>
                    <a:lnTo>
                      <a:pt x="112967" y="130302"/>
                    </a:lnTo>
                    <a:lnTo>
                      <a:pt x="112967" y="94869"/>
                    </a:lnTo>
                    <a:lnTo>
                      <a:pt x="138970" y="94869"/>
                    </a:lnTo>
                    <a:lnTo>
                      <a:pt x="138970" y="130302"/>
                    </a:lnTo>
                    <a:close/>
                    <a:moveTo>
                      <a:pt x="117062" y="126111"/>
                    </a:moveTo>
                    <a:lnTo>
                      <a:pt x="134779" y="126111"/>
                    </a:lnTo>
                    <a:lnTo>
                      <a:pt x="134779" y="98965"/>
                    </a:lnTo>
                    <a:lnTo>
                      <a:pt x="117062" y="98965"/>
                    </a:lnTo>
                    <a:lnTo>
                      <a:pt x="117062" y="1261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4" name="Forma libre: forma 223">
                <a:extLst>
                  <a:ext uri="{FF2B5EF4-FFF2-40B4-BE49-F238E27FC236}">
                    <a16:creationId xmlns:a16="http://schemas.microsoft.com/office/drawing/2014/main" id="{BC86A428-0017-2381-8B0A-CFE9EFD9A059}"/>
                  </a:ext>
                </a:extLst>
              </p:cNvPr>
              <p:cNvSpPr/>
              <p:nvPr/>
            </p:nvSpPr>
            <p:spPr>
              <a:xfrm>
                <a:off x="6586537" y="3228975"/>
                <a:ext cx="234505" cy="324040"/>
              </a:xfrm>
              <a:custGeom>
                <a:avLst/>
                <a:gdLst>
                  <a:gd name="connsiteX0" fmla="*/ 234505 w 234505"/>
                  <a:gd name="connsiteY0" fmla="*/ 324041 h 324040"/>
                  <a:gd name="connsiteX1" fmla="*/ 0 w 234505"/>
                  <a:gd name="connsiteY1" fmla="*/ 324041 h 324040"/>
                  <a:gd name="connsiteX2" fmla="*/ 0 w 234505"/>
                  <a:gd name="connsiteY2" fmla="*/ 238316 h 324040"/>
                  <a:gd name="connsiteX3" fmla="*/ 18193 w 234505"/>
                  <a:gd name="connsiteY3" fmla="*/ 238316 h 324040"/>
                  <a:gd name="connsiteX4" fmla="*/ 18193 w 234505"/>
                  <a:gd name="connsiteY4" fmla="*/ 85725 h 324040"/>
                  <a:gd name="connsiteX5" fmla="*/ 0 w 234505"/>
                  <a:gd name="connsiteY5" fmla="*/ 85725 h 324040"/>
                  <a:gd name="connsiteX6" fmla="*/ 0 w 234505"/>
                  <a:gd name="connsiteY6" fmla="*/ 0 h 324040"/>
                  <a:gd name="connsiteX7" fmla="*/ 234505 w 234505"/>
                  <a:gd name="connsiteY7" fmla="*/ 0 h 324040"/>
                  <a:gd name="connsiteX8" fmla="*/ 234505 w 234505"/>
                  <a:gd name="connsiteY8" fmla="*/ 108680 h 324040"/>
                  <a:gd name="connsiteX9" fmla="*/ 144875 w 234505"/>
                  <a:gd name="connsiteY9" fmla="*/ 108680 h 324040"/>
                  <a:gd name="connsiteX10" fmla="*/ 144875 w 234505"/>
                  <a:gd name="connsiteY10" fmla="*/ 85630 h 324040"/>
                  <a:gd name="connsiteX11" fmla="*/ 107442 w 234505"/>
                  <a:gd name="connsiteY11" fmla="*/ 85630 h 324040"/>
                  <a:gd name="connsiteX12" fmla="*/ 107442 w 234505"/>
                  <a:gd name="connsiteY12" fmla="*/ 119158 h 324040"/>
                  <a:gd name="connsiteX13" fmla="*/ 176593 w 234505"/>
                  <a:gd name="connsiteY13" fmla="*/ 119158 h 324040"/>
                  <a:gd name="connsiteX14" fmla="*/ 176593 w 234505"/>
                  <a:gd name="connsiteY14" fmla="*/ 204883 h 324040"/>
                  <a:gd name="connsiteX15" fmla="*/ 107442 w 234505"/>
                  <a:gd name="connsiteY15" fmla="*/ 204883 h 324040"/>
                  <a:gd name="connsiteX16" fmla="*/ 107442 w 234505"/>
                  <a:gd name="connsiteY16" fmla="*/ 238411 h 324040"/>
                  <a:gd name="connsiteX17" fmla="*/ 144875 w 234505"/>
                  <a:gd name="connsiteY17" fmla="*/ 238411 h 324040"/>
                  <a:gd name="connsiteX18" fmla="*/ 144875 w 234505"/>
                  <a:gd name="connsiteY18" fmla="*/ 218027 h 324040"/>
                  <a:gd name="connsiteX19" fmla="*/ 234505 w 234505"/>
                  <a:gd name="connsiteY19" fmla="*/ 218027 h 324040"/>
                  <a:gd name="connsiteX20" fmla="*/ 234505 w 234505"/>
                  <a:gd name="connsiteY20" fmla="*/ 324041 h 324040"/>
                  <a:gd name="connsiteX21" fmla="*/ 4191 w 234505"/>
                  <a:gd name="connsiteY21" fmla="*/ 319850 h 324040"/>
                  <a:gd name="connsiteX22" fmla="*/ 230410 w 234505"/>
                  <a:gd name="connsiteY22" fmla="*/ 319850 h 324040"/>
                  <a:gd name="connsiteX23" fmla="*/ 230410 w 234505"/>
                  <a:gd name="connsiteY23" fmla="*/ 222123 h 324040"/>
                  <a:gd name="connsiteX24" fmla="*/ 149066 w 234505"/>
                  <a:gd name="connsiteY24" fmla="*/ 222123 h 324040"/>
                  <a:gd name="connsiteX25" fmla="*/ 149066 w 234505"/>
                  <a:gd name="connsiteY25" fmla="*/ 242506 h 324040"/>
                  <a:gd name="connsiteX26" fmla="*/ 103251 w 234505"/>
                  <a:gd name="connsiteY26" fmla="*/ 242506 h 324040"/>
                  <a:gd name="connsiteX27" fmla="*/ 103251 w 234505"/>
                  <a:gd name="connsiteY27" fmla="*/ 200692 h 324040"/>
                  <a:gd name="connsiteX28" fmla="*/ 172403 w 234505"/>
                  <a:gd name="connsiteY28" fmla="*/ 200692 h 324040"/>
                  <a:gd name="connsiteX29" fmla="*/ 172403 w 234505"/>
                  <a:gd name="connsiteY29" fmla="*/ 123349 h 324040"/>
                  <a:gd name="connsiteX30" fmla="*/ 103251 w 234505"/>
                  <a:gd name="connsiteY30" fmla="*/ 123349 h 324040"/>
                  <a:gd name="connsiteX31" fmla="*/ 103251 w 234505"/>
                  <a:gd name="connsiteY31" fmla="*/ 81534 h 324040"/>
                  <a:gd name="connsiteX32" fmla="*/ 149066 w 234505"/>
                  <a:gd name="connsiteY32" fmla="*/ 81534 h 324040"/>
                  <a:gd name="connsiteX33" fmla="*/ 149066 w 234505"/>
                  <a:gd name="connsiteY33" fmla="*/ 104584 h 324040"/>
                  <a:gd name="connsiteX34" fmla="*/ 230410 w 234505"/>
                  <a:gd name="connsiteY34" fmla="*/ 104584 h 324040"/>
                  <a:gd name="connsiteX35" fmla="*/ 230410 w 234505"/>
                  <a:gd name="connsiteY35" fmla="*/ 4191 h 324040"/>
                  <a:gd name="connsiteX36" fmla="*/ 4191 w 234505"/>
                  <a:gd name="connsiteY36" fmla="*/ 4191 h 324040"/>
                  <a:gd name="connsiteX37" fmla="*/ 4191 w 234505"/>
                  <a:gd name="connsiteY37" fmla="*/ 81534 h 324040"/>
                  <a:gd name="connsiteX38" fmla="*/ 22384 w 234505"/>
                  <a:gd name="connsiteY38" fmla="*/ 81534 h 324040"/>
                  <a:gd name="connsiteX39" fmla="*/ 22384 w 234505"/>
                  <a:gd name="connsiteY39" fmla="*/ 242506 h 324040"/>
                  <a:gd name="connsiteX40" fmla="*/ 4191 w 234505"/>
                  <a:gd name="connsiteY40" fmla="*/ 242506 h 324040"/>
                  <a:gd name="connsiteX41" fmla="*/ 4191 w 234505"/>
                  <a:gd name="connsiteY41" fmla="*/ 319850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4505" h="324040">
                    <a:moveTo>
                      <a:pt x="234505" y="324041"/>
                    </a:moveTo>
                    <a:lnTo>
                      <a:pt x="0" y="324041"/>
                    </a:lnTo>
                    <a:lnTo>
                      <a:pt x="0" y="238316"/>
                    </a:lnTo>
                    <a:lnTo>
                      <a:pt x="18193" y="238316"/>
                    </a:lnTo>
                    <a:lnTo>
                      <a:pt x="18193" y="85725"/>
                    </a:lnTo>
                    <a:lnTo>
                      <a:pt x="0" y="85725"/>
                    </a:lnTo>
                    <a:lnTo>
                      <a:pt x="0" y="0"/>
                    </a:lnTo>
                    <a:lnTo>
                      <a:pt x="234505" y="0"/>
                    </a:lnTo>
                    <a:lnTo>
                      <a:pt x="234505" y="108680"/>
                    </a:lnTo>
                    <a:lnTo>
                      <a:pt x="144875" y="108680"/>
                    </a:lnTo>
                    <a:lnTo>
                      <a:pt x="144875" y="85630"/>
                    </a:lnTo>
                    <a:lnTo>
                      <a:pt x="107442" y="85630"/>
                    </a:lnTo>
                    <a:lnTo>
                      <a:pt x="107442" y="119158"/>
                    </a:lnTo>
                    <a:lnTo>
                      <a:pt x="176593" y="119158"/>
                    </a:lnTo>
                    <a:lnTo>
                      <a:pt x="176593" y="204883"/>
                    </a:lnTo>
                    <a:lnTo>
                      <a:pt x="107442" y="204883"/>
                    </a:lnTo>
                    <a:lnTo>
                      <a:pt x="107442" y="238411"/>
                    </a:lnTo>
                    <a:lnTo>
                      <a:pt x="144875" y="238411"/>
                    </a:lnTo>
                    <a:lnTo>
                      <a:pt x="144875" y="218027"/>
                    </a:lnTo>
                    <a:lnTo>
                      <a:pt x="234505" y="218027"/>
                    </a:lnTo>
                    <a:lnTo>
                      <a:pt x="234505" y="324041"/>
                    </a:lnTo>
                    <a:close/>
                    <a:moveTo>
                      <a:pt x="4191" y="319850"/>
                    </a:moveTo>
                    <a:lnTo>
                      <a:pt x="230410" y="319850"/>
                    </a:lnTo>
                    <a:lnTo>
                      <a:pt x="230410" y="222123"/>
                    </a:lnTo>
                    <a:lnTo>
                      <a:pt x="149066" y="222123"/>
                    </a:lnTo>
                    <a:lnTo>
                      <a:pt x="149066" y="242506"/>
                    </a:lnTo>
                    <a:lnTo>
                      <a:pt x="103251" y="242506"/>
                    </a:lnTo>
                    <a:lnTo>
                      <a:pt x="103251" y="200692"/>
                    </a:lnTo>
                    <a:lnTo>
                      <a:pt x="172403" y="200692"/>
                    </a:lnTo>
                    <a:lnTo>
                      <a:pt x="172403" y="123349"/>
                    </a:lnTo>
                    <a:lnTo>
                      <a:pt x="103251" y="123349"/>
                    </a:lnTo>
                    <a:lnTo>
                      <a:pt x="103251" y="81534"/>
                    </a:lnTo>
                    <a:lnTo>
                      <a:pt x="149066" y="81534"/>
                    </a:lnTo>
                    <a:lnTo>
                      <a:pt x="149066" y="104584"/>
                    </a:lnTo>
                    <a:lnTo>
                      <a:pt x="230410" y="104584"/>
                    </a:lnTo>
                    <a:lnTo>
                      <a:pt x="230410" y="4191"/>
                    </a:lnTo>
                    <a:lnTo>
                      <a:pt x="4191" y="4191"/>
                    </a:lnTo>
                    <a:lnTo>
                      <a:pt x="4191" y="81534"/>
                    </a:lnTo>
                    <a:lnTo>
                      <a:pt x="22384" y="81534"/>
                    </a:lnTo>
                    <a:lnTo>
                      <a:pt x="22384" y="242506"/>
                    </a:lnTo>
                    <a:lnTo>
                      <a:pt x="4191" y="242506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5" name="Forma libre: forma 224">
                <a:extLst>
                  <a:ext uri="{FF2B5EF4-FFF2-40B4-BE49-F238E27FC236}">
                    <a16:creationId xmlns:a16="http://schemas.microsoft.com/office/drawing/2014/main" id="{1DBFCB17-7FB2-9402-1175-61C4B65D11A9}"/>
                  </a:ext>
                </a:extLst>
              </p:cNvPr>
              <p:cNvSpPr/>
              <p:nvPr/>
            </p:nvSpPr>
            <p:spPr>
              <a:xfrm>
                <a:off x="6608158" y="3249644"/>
                <a:ext cx="191357" cy="282702"/>
              </a:xfrm>
              <a:custGeom>
                <a:avLst/>
                <a:gdLst>
                  <a:gd name="connsiteX0" fmla="*/ 191357 w 191357"/>
                  <a:gd name="connsiteY0" fmla="*/ 218027 h 282702"/>
                  <a:gd name="connsiteX1" fmla="*/ 144875 w 191357"/>
                  <a:gd name="connsiteY1" fmla="*/ 218027 h 282702"/>
                  <a:gd name="connsiteX2" fmla="*/ 144875 w 191357"/>
                  <a:gd name="connsiteY2" fmla="*/ 238411 h 282702"/>
                  <a:gd name="connsiteX3" fmla="*/ 64198 w 191357"/>
                  <a:gd name="connsiteY3" fmla="*/ 238411 h 282702"/>
                  <a:gd name="connsiteX4" fmla="*/ 64198 w 191357"/>
                  <a:gd name="connsiteY4" fmla="*/ 163544 h 282702"/>
                  <a:gd name="connsiteX5" fmla="*/ 133350 w 191357"/>
                  <a:gd name="connsiteY5" fmla="*/ 163544 h 282702"/>
                  <a:gd name="connsiteX6" fmla="*/ 133350 w 191357"/>
                  <a:gd name="connsiteY6" fmla="*/ 119158 h 282702"/>
                  <a:gd name="connsiteX7" fmla="*/ 64198 w 191357"/>
                  <a:gd name="connsiteY7" fmla="*/ 119158 h 282702"/>
                  <a:gd name="connsiteX8" fmla="*/ 64198 w 191357"/>
                  <a:gd name="connsiteY8" fmla="*/ 44291 h 282702"/>
                  <a:gd name="connsiteX9" fmla="*/ 144875 w 191357"/>
                  <a:gd name="connsiteY9" fmla="*/ 44291 h 282702"/>
                  <a:gd name="connsiteX10" fmla="*/ 144875 w 191357"/>
                  <a:gd name="connsiteY10" fmla="*/ 67342 h 282702"/>
                  <a:gd name="connsiteX11" fmla="*/ 191357 w 191357"/>
                  <a:gd name="connsiteY11" fmla="*/ 67342 h 282702"/>
                  <a:gd name="connsiteX12" fmla="*/ 191357 w 191357"/>
                  <a:gd name="connsiteY12" fmla="*/ 0 h 282702"/>
                  <a:gd name="connsiteX13" fmla="*/ 0 w 191357"/>
                  <a:gd name="connsiteY13" fmla="*/ 0 h 282702"/>
                  <a:gd name="connsiteX14" fmla="*/ 0 w 191357"/>
                  <a:gd name="connsiteY14" fmla="*/ 44291 h 282702"/>
                  <a:gd name="connsiteX15" fmla="*/ 18097 w 191357"/>
                  <a:gd name="connsiteY15" fmla="*/ 44291 h 282702"/>
                  <a:gd name="connsiteX16" fmla="*/ 18097 w 191357"/>
                  <a:gd name="connsiteY16" fmla="*/ 238411 h 282702"/>
                  <a:gd name="connsiteX17" fmla="*/ 0 w 191357"/>
                  <a:gd name="connsiteY17" fmla="*/ 238411 h 282702"/>
                  <a:gd name="connsiteX18" fmla="*/ 0 w 191357"/>
                  <a:gd name="connsiteY18" fmla="*/ 282702 h 282702"/>
                  <a:gd name="connsiteX19" fmla="*/ 191357 w 191357"/>
                  <a:gd name="connsiteY19" fmla="*/ 282702 h 282702"/>
                  <a:gd name="connsiteX20" fmla="*/ 191357 w 191357"/>
                  <a:gd name="connsiteY20" fmla="*/ 218027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1357" h="282702">
                    <a:moveTo>
                      <a:pt x="191357" y="218027"/>
                    </a:moveTo>
                    <a:lnTo>
                      <a:pt x="144875" y="218027"/>
                    </a:lnTo>
                    <a:lnTo>
                      <a:pt x="144875" y="238411"/>
                    </a:lnTo>
                    <a:lnTo>
                      <a:pt x="64198" y="238411"/>
                    </a:lnTo>
                    <a:lnTo>
                      <a:pt x="64198" y="163544"/>
                    </a:lnTo>
                    <a:lnTo>
                      <a:pt x="133350" y="163544"/>
                    </a:lnTo>
                    <a:lnTo>
                      <a:pt x="133350" y="119158"/>
                    </a:lnTo>
                    <a:lnTo>
                      <a:pt x="64198" y="119158"/>
                    </a:lnTo>
                    <a:lnTo>
                      <a:pt x="64198" y="44291"/>
                    </a:lnTo>
                    <a:lnTo>
                      <a:pt x="144875" y="44291"/>
                    </a:lnTo>
                    <a:lnTo>
                      <a:pt x="144875" y="67342"/>
                    </a:lnTo>
                    <a:lnTo>
                      <a:pt x="191357" y="67342"/>
                    </a:lnTo>
                    <a:lnTo>
                      <a:pt x="191357" y="0"/>
                    </a:lnTo>
                    <a:lnTo>
                      <a:pt x="0" y="0"/>
                    </a:lnTo>
                    <a:lnTo>
                      <a:pt x="0" y="44291"/>
                    </a:lnTo>
                    <a:lnTo>
                      <a:pt x="18097" y="44291"/>
                    </a:lnTo>
                    <a:lnTo>
                      <a:pt x="18097" y="238411"/>
                    </a:lnTo>
                    <a:lnTo>
                      <a:pt x="0" y="238411"/>
                    </a:lnTo>
                    <a:lnTo>
                      <a:pt x="0" y="282702"/>
                    </a:lnTo>
                    <a:lnTo>
                      <a:pt x="191357" y="282702"/>
                    </a:lnTo>
                    <a:lnTo>
                      <a:pt x="191357" y="218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179" name="Gráfico 2">
              <a:extLst>
                <a:ext uri="{FF2B5EF4-FFF2-40B4-BE49-F238E27FC236}">
                  <a16:creationId xmlns:a16="http://schemas.microsoft.com/office/drawing/2014/main" id="{0C7F6D16-F6EB-4969-16DA-FB4BD86E67EF}"/>
                </a:ext>
              </a:extLst>
            </p:cNvPr>
            <p:cNvGrpSpPr/>
            <p:nvPr/>
          </p:nvGrpSpPr>
          <p:grpSpPr>
            <a:xfrm>
              <a:off x="341089" y="640244"/>
              <a:ext cx="1448657" cy="43434"/>
              <a:chOff x="5370289" y="3588543"/>
              <a:chExt cx="1448657" cy="43434"/>
            </a:xfrm>
            <a:solidFill>
              <a:schemeClr val="bg1">
                <a:lumMod val="65000"/>
              </a:schemeClr>
            </a:solidFill>
          </p:grpSpPr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F345243D-F392-713B-4448-13FC3B3C5BFE}"/>
                  </a:ext>
                </a:extLst>
              </p:cNvPr>
              <p:cNvSpPr/>
              <p:nvPr/>
            </p:nvSpPr>
            <p:spPr>
              <a:xfrm>
                <a:off x="537028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34698B4C-3F5C-A10E-AD89-FC07C3B37A3D}"/>
                  </a:ext>
                </a:extLst>
              </p:cNvPr>
              <p:cNvSpPr/>
              <p:nvPr/>
            </p:nvSpPr>
            <p:spPr>
              <a:xfrm>
                <a:off x="5395435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087C5D9A-AD37-DFFC-BAE4-F6E1C511280A}"/>
                  </a:ext>
                </a:extLst>
              </p:cNvPr>
              <p:cNvSpPr/>
              <p:nvPr/>
            </p:nvSpPr>
            <p:spPr>
              <a:xfrm>
                <a:off x="5440584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2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4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8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2 w 27622"/>
                  <a:gd name="connsiteY21" fmla="*/ 8763 h 34289"/>
                  <a:gd name="connsiteX22" fmla="*/ 19241 w 27622"/>
                  <a:gd name="connsiteY22" fmla="*/ 6858 h 34289"/>
                  <a:gd name="connsiteX23" fmla="*/ 14668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2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6" y="21526"/>
                      <a:pt x="16193" y="21241"/>
                    </a:cubicBezTo>
                    <a:cubicBezTo>
                      <a:pt x="15050" y="20860"/>
                      <a:pt x="13811" y="20574"/>
                      <a:pt x="12382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4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2" y="2286"/>
                      <a:pt x="6858" y="1429"/>
                    </a:cubicBezTo>
                    <a:cubicBezTo>
                      <a:pt x="8954" y="476"/>
                      <a:pt x="11525" y="0"/>
                      <a:pt x="14668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2" y="8763"/>
                    </a:lnTo>
                    <a:cubicBezTo>
                      <a:pt x="22288" y="7906"/>
                      <a:pt x="20764" y="7239"/>
                      <a:pt x="19241" y="6858"/>
                    </a:cubicBezTo>
                    <a:cubicBezTo>
                      <a:pt x="17621" y="6477"/>
                      <a:pt x="16097" y="6191"/>
                      <a:pt x="14668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69" y="16288"/>
                      <a:pt x="23812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BBD86DFC-A950-8540-C6C9-01C50ACD620A}"/>
                  </a:ext>
                </a:extLst>
              </p:cNvPr>
              <p:cNvSpPr/>
              <p:nvPr/>
            </p:nvSpPr>
            <p:spPr>
              <a:xfrm>
                <a:off x="5479255" y="3598068"/>
                <a:ext cx="28955" cy="33242"/>
              </a:xfrm>
              <a:custGeom>
                <a:avLst/>
                <a:gdLst>
                  <a:gd name="connsiteX0" fmla="*/ 10668 w 28955"/>
                  <a:gd name="connsiteY0" fmla="*/ 33242 h 33242"/>
                  <a:gd name="connsiteX1" fmla="*/ 10668 w 28955"/>
                  <a:gd name="connsiteY1" fmla="*/ 6286 h 33242"/>
                  <a:gd name="connsiteX2" fmla="*/ 0 w 28955"/>
                  <a:gd name="connsiteY2" fmla="*/ 6286 h 33242"/>
                  <a:gd name="connsiteX3" fmla="*/ 0 w 28955"/>
                  <a:gd name="connsiteY3" fmla="*/ 0 h 33242"/>
                  <a:gd name="connsiteX4" fmla="*/ 28956 w 28955"/>
                  <a:gd name="connsiteY4" fmla="*/ 0 h 33242"/>
                  <a:gd name="connsiteX5" fmla="*/ 28956 w 28955"/>
                  <a:gd name="connsiteY5" fmla="*/ 6286 h 33242"/>
                  <a:gd name="connsiteX6" fmla="*/ 18288 w 28955"/>
                  <a:gd name="connsiteY6" fmla="*/ 6286 h 33242"/>
                  <a:gd name="connsiteX7" fmla="*/ 18288 w 28955"/>
                  <a:gd name="connsiteY7" fmla="*/ 33242 h 33242"/>
                  <a:gd name="connsiteX8" fmla="*/ 10573 w 28955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5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AAC18570-E44B-AF20-515E-278E2151C1C8}"/>
                  </a:ext>
                </a:extLst>
              </p:cNvPr>
              <p:cNvSpPr/>
              <p:nvPr/>
            </p:nvSpPr>
            <p:spPr>
              <a:xfrm>
                <a:off x="5521927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0A00356E-1898-17B6-F4D2-77CB660ECC2A}"/>
                  </a:ext>
                </a:extLst>
              </p:cNvPr>
              <p:cNvSpPr/>
              <p:nvPr/>
            </p:nvSpPr>
            <p:spPr>
              <a:xfrm>
                <a:off x="554316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2997E6C5-A826-ED7B-FE9F-C996931B080B}"/>
                  </a:ext>
                </a:extLst>
              </p:cNvPr>
              <p:cNvSpPr/>
              <p:nvPr/>
            </p:nvSpPr>
            <p:spPr>
              <a:xfrm>
                <a:off x="5585554" y="3598068"/>
                <a:ext cx="29908" cy="33813"/>
              </a:xfrm>
              <a:custGeom>
                <a:avLst/>
                <a:gdLst>
                  <a:gd name="connsiteX0" fmla="*/ 15049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49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49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49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BAC58069-976F-337E-DCD3-5A038E4CB2BB}"/>
                  </a:ext>
                </a:extLst>
              </p:cNvPr>
              <p:cNvSpPr/>
              <p:nvPr/>
            </p:nvSpPr>
            <p:spPr>
              <a:xfrm>
                <a:off x="562898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322B7A18-CDB8-6776-A336-21B041F16AAC}"/>
                  </a:ext>
                </a:extLst>
              </p:cNvPr>
              <p:cNvSpPr/>
              <p:nvPr/>
            </p:nvSpPr>
            <p:spPr>
              <a:xfrm>
                <a:off x="566956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4 w 36385"/>
                  <a:gd name="connsiteY3" fmla="*/ 24003 h 34385"/>
                  <a:gd name="connsiteX4" fmla="*/ 0 w 36385"/>
                  <a:gd name="connsiteY4" fmla="*/ 17145 h 34385"/>
                  <a:gd name="connsiteX5" fmla="*/ 1334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9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9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4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4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8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9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9" y="7429"/>
                    </a:cubicBezTo>
                    <a:cubicBezTo>
                      <a:pt x="21050" y="6858"/>
                      <a:pt x="19622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4" y="26575"/>
                      <a:pt x="14097" y="27051"/>
                    </a:cubicBezTo>
                    <a:cubicBezTo>
                      <a:pt x="15430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11B8F5A2-D7F7-C8CE-E943-103ED8B49DCA}"/>
                  </a:ext>
                </a:extLst>
              </p:cNvPr>
              <p:cNvSpPr/>
              <p:nvPr/>
            </p:nvSpPr>
            <p:spPr>
              <a:xfrm>
                <a:off x="5741478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6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1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6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59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5" y="21526"/>
                      <a:pt x="16193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9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59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9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7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7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28F89FD8-7C74-A123-42E3-BDAB3D4B5772}"/>
                  </a:ext>
                </a:extLst>
              </p:cNvPr>
              <p:cNvSpPr/>
              <p:nvPr/>
            </p:nvSpPr>
            <p:spPr>
              <a:xfrm>
                <a:off x="5783674" y="3598068"/>
                <a:ext cx="29908" cy="33813"/>
              </a:xfrm>
              <a:custGeom>
                <a:avLst/>
                <a:gdLst>
                  <a:gd name="connsiteX0" fmla="*/ 15050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50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50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50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DF231E97-8CC1-3C4D-B6C8-B60FF08DC52C}"/>
                  </a:ext>
                </a:extLst>
              </p:cNvPr>
              <p:cNvSpPr/>
              <p:nvPr/>
            </p:nvSpPr>
            <p:spPr>
              <a:xfrm>
                <a:off x="5830823" y="3598068"/>
                <a:ext cx="28765" cy="33337"/>
              </a:xfrm>
              <a:custGeom>
                <a:avLst/>
                <a:gdLst>
                  <a:gd name="connsiteX0" fmla="*/ 0 w 28765"/>
                  <a:gd name="connsiteY0" fmla="*/ 33242 h 33337"/>
                  <a:gd name="connsiteX1" fmla="*/ 0 w 28765"/>
                  <a:gd name="connsiteY1" fmla="*/ 0 h 33337"/>
                  <a:gd name="connsiteX2" fmla="*/ 14383 w 28765"/>
                  <a:gd name="connsiteY2" fmla="*/ 0 h 33337"/>
                  <a:gd name="connsiteX3" fmla="*/ 22098 w 28765"/>
                  <a:gd name="connsiteY3" fmla="*/ 1429 h 33337"/>
                  <a:gd name="connsiteX4" fmla="*/ 27051 w 28765"/>
                  <a:gd name="connsiteY4" fmla="*/ 5620 h 33337"/>
                  <a:gd name="connsiteX5" fmla="*/ 28766 w 28765"/>
                  <a:gd name="connsiteY5" fmla="*/ 12001 h 33337"/>
                  <a:gd name="connsiteX6" fmla="*/ 27051 w 28765"/>
                  <a:gd name="connsiteY6" fmla="*/ 18478 h 33337"/>
                  <a:gd name="connsiteX7" fmla="*/ 22098 w 28765"/>
                  <a:gd name="connsiteY7" fmla="*/ 22670 h 33337"/>
                  <a:gd name="connsiteX8" fmla="*/ 14383 w 28765"/>
                  <a:gd name="connsiteY8" fmla="*/ 24098 h 33337"/>
                  <a:gd name="connsiteX9" fmla="*/ 4191 w 28765"/>
                  <a:gd name="connsiteY9" fmla="*/ 24098 h 33337"/>
                  <a:gd name="connsiteX10" fmla="*/ 7715 w 28765"/>
                  <a:gd name="connsiteY10" fmla="*/ 20669 h 33337"/>
                  <a:gd name="connsiteX11" fmla="*/ 7715 w 28765"/>
                  <a:gd name="connsiteY11" fmla="*/ 33338 h 33337"/>
                  <a:gd name="connsiteX12" fmla="*/ 0 w 28765"/>
                  <a:gd name="connsiteY12" fmla="*/ 33338 h 33337"/>
                  <a:gd name="connsiteX13" fmla="*/ 7810 w 28765"/>
                  <a:gd name="connsiteY13" fmla="*/ 21526 h 33337"/>
                  <a:gd name="connsiteX14" fmla="*/ 4286 w 28765"/>
                  <a:gd name="connsiteY14" fmla="*/ 17907 h 33337"/>
                  <a:gd name="connsiteX15" fmla="*/ 14002 w 28765"/>
                  <a:gd name="connsiteY15" fmla="*/ 17907 h 33337"/>
                  <a:gd name="connsiteX16" fmla="*/ 19336 w 28765"/>
                  <a:gd name="connsiteY16" fmla="*/ 16383 h 33337"/>
                  <a:gd name="connsiteX17" fmla="*/ 21146 w 28765"/>
                  <a:gd name="connsiteY17" fmla="*/ 12097 h 33337"/>
                  <a:gd name="connsiteX18" fmla="*/ 19336 w 28765"/>
                  <a:gd name="connsiteY18" fmla="*/ 7810 h 33337"/>
                  <a:gd name="connsiteX19" fmla="*/ 14002 w 28765"/>
                  <a:gd name="connsiteY19" fmla="*/ 6286 h 33337"/>
                  <a:gd name="connsiteX20" fmla="*/ 4286 w 28765"/>
                  <a:gd name="connsiteY20" fmla="*/ 6286 h 33337"/>
                  <a:gd name="connsiteX21" fmla="*/ 7810 w 28765"/>
                  <a:gd name="connsiteY21" fmla="*/ 2667 h 33337"/>
                  <a:gd name="connsiteX22" fmla="*/ 7810 w 28765"/>
                  <a:gd name="connsiteY22" fmla="*/ 21526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765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670"/>
                    </a:cubicBezTo>
                    <a:cubicBezTo>
                      <a:pt x="19907" y="23622"/>
                      <a:pt x="17335" y="24098"/>
                      <a:pt x="14383" y="24098"/>
                    </a:cubicBezTo>
                    <a:lnTo>
                      <a:pt x="4191" y="24098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810" y="21526"/>
                    </a:moveTo>
                    <a:lnTo>
                      <a:pt x="4286" y="17907"/>
                    </a:lnTo>
                    <a:lnTo>
                      <a:pt x="14002" y="17907"/>
                    </a:lnTo>
                    <a:cubicBezTo>
                      <a:pt x="16383" y="17907"/>
                      <a:pt x="18098" y="17431"/>
                      <a:pt x="19336" y="16383"/>
                    </a:cubicBezTo>
                    <a:cubicBezTo>
                      <a:pt x="20574" y="15335"/>
                      <a:pt x="21146" y="13906"/>
                      <a:pt x="21146" y="12097"/>
                    </a:cubicBezTo>
                    <a:cubicBezTo>
                      <a:pt x="21146" y="10287"/>
                      <a:pt x="20574" y="8858"/>
                      <a:pt x="19336" y="7810"/>
                    </a:cubicBezTo>
                    <a:cubicBezTo>
                      <a:pt x="18098" y="6858"/>
                      <a:pt x="16383" y="6286"/>
                      <a:pt x="14002" y="6286"/>
                    </a:cubicBezTo>
                    <a:lnTo>
                      <a:pt x="4286" y="6286"/>
                    </a:lnTo>
                    <a:lnTo>
                      <a:pt x="7810" y="2667"/>
                    </a:lnTo>
                    <a:lnTo>
                      <a:pt x="7810" y="215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BEB72CE3-E64D-B965-18F8-3E6BFD8E8A9B}"/>
                  </a:ext>
                </a:extLst>
              </p:cNvPr>
              <p:cNvSpPr/>
              <p:nvPr/>
            </p:nvSpPr>
            <p:spPr>
              <a:xfrm>
                <a:off x="58751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8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8 w 25717"/>
                  <a:gd name="connsiteY12" fmla="*/ 19241 h 33242"/>
                  <a:gd name="connsiteX13" fmla="*/ 7048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8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8" y="19241"/>
                    </a:lnTo>
                    <a:lnTo>
                      <a:pt x="7048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2BFCF168-D142-61C0-D85B-F81F2D296EA1}"/>
                  </a:ext>
                </a:extLst>
              </p:cNvPr>
              <p:cNvSpPr/>
              <p:nvPr/>
            </p:nvSpPr>
            <p:spPr>
              <a:xfrm>
                <a:off x="5916548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4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4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B212E303-E5CD-5EE1-4C7A-307732D96FC6}"/>
                  </a:ext>
                </a:extLst>
              </p:cNvPr>
              <p:cNvSpPr/>
              <p:nvPr/>
            </p:nvSpPr>
            <p:spPr>
              <a:xfrm>
                <a:off x="5960934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5" name="Forma libre: forma 194">
                <a:extLst>
                  <a:ext uri="{FF2B5EF4-FFF2-40B4-BE49-F238E27FC236}">
                    <a16:creationId xmlns:a16="http://schemas.microsoft.com/office/drawing/2014/main" id="{E8D9594D-5A5B-FF40-6695-98E732935C98}"/>
                  </a:ext>
                </a:extLst>
              </p:cNvPr>
              <p:cNvSpPr/>
              <p:nvPr/>
            </p:nvSpPr>
            <p:spPr>
              <a:xfrm>
                <a:off x="598398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8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8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8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8" y="27813"/>
                    </a:moveTo>
                    <a:cubicBezTo>
                      <a:pt x="19622" y="27813"/>
                      <a:pt x="20955" y="27527"/>
                      <a:pt x="22193" y="27051"/>
                    </a:cubicBezTo>
                    <a:cubicBezTo>
                      <a:pt x="23431" y="26575"/>
                      <a:pt x="24575" y="25813"/>
                      <a:pt x="25527" y="24860"/>
                    </a:cubicBezTo>
                    <a:cubicBezTo>
                      <a:pt x="26479" y="23908"/>
                      <a:pt x="27242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2" y="11716"/>
                      <a:pt x="26479" y="10573"/>
                      <a:pt x="25527" y="9620"/>
                    </a:cubicBezTo>
                    <a:cubicBezTo>
                      <a:pt x="24575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8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4" y="7906"/>
                      <a:pt x="11621" y="8668"/>
                      <a:pt x="10668" y="9620"/>
                    </a:cubicBezTo>
                    <a:cubicBezTo>
                      <a:pt x="9716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4" y="22765"/>
                      <a:pt x="9716" y="23908"/>
                      <a:pt x="10668" y="24860"/>
                    </a:cubicBezTo>
                    <a:cubicBezTo>
                      <a:pt x="11621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8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6" name="Forma libre: forma 195">
                <a:extLst>
                  <a:ext uri="{FF2B5EF4-FFF2-40B4-BE49-F238E27FC236}">
                    <a16:creationId xmlns:a16="http://schemas.microsoft.com/office/drawing/2014/main" id="{77C51C27-6650-617C-118B-AB27C9A16DA3}"/>
                  </a:ext>
                </a:extLst>
              </p:cNvPr>
              <p:cNvSpPr/>
              <p:nvPr/>
            </p:nvSpPr>
            <p:spPr>
              <a:xfrm>
                <a:off x="6035611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5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0 w 29432"/>
                  <a:gd name="connsiteY16" fmla="*/ 16383 h 33337"/>
                  <a:gd name="connsiteX17" fmla="*/ 21050 w 29432"/>
                  <a:gd name="connsiteY17" fmla="*/ 12097 h 33337"/>
                  <a:gd name="connsiteX18" fmla="*/ 19240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5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5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5" y="9525"/>
                      <a:pt x="28765" y="12001"/>
                    </a:cubicBezTo>
                    <a:cubicBezTo>
                      <a:pt x="28765" y="14478"/>
                      <a:pt x="28194" y="16669"/>
                      <a:pt x="27051" y="18478"/>
                    </a:cubicBezTo>
                    <a:cubicBezTo>
                      <a:pt x="25908" y="20288"/>
                      <a:pt x="24193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0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0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5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5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7" name="Forma libre: forma 196">
                <a:extLst>
                  <a:ext uri="{FF2B5EF4-FFF2-40B4-BE49-F238E27FC236}">
                    <a16:creationId xmlns:a16="http://schemas.microsoft.com/office/drawing/2014/main" id="{C356AC86-8170-78C4-C860-99DFE5B58998}"/>
                  </a:ext>
                </a:extLst>
              </p:cNvPr>
              <p:cNvSpPr/>
              <p:nvPr/>
            </p:nvSpPr>
            <p:spPr>
              <a:xfrm>
                <a:off x="6099142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8" name="Forma libre: forma 197">
                <a:extLst>
                  <a:ext uri="{FF2B5EF4-FFF2-40B4-BE49-F238E27FC236}">
                    <a16:creationId xmlns:a16="http://schemas.microsoft.com/office/drawing/2014/main" id="{849175EA-0537-79E9-1CB0-2FDD2476409D}"/>
                  </a:ext>
                </a:extLst>
              </p:cNvPr>
              <p:cNvSpPr/>
              <p:nvPr/>
            </p:nvSpPr>
            <p:spPr>
              <a:xfrm>
                <a:off x="61418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8 w 25717"/>
                  <a:gd name="connsiteY1" fmla="*/ 27051 h 33242"/>
                  <a:gd name="connsiteX2" fmla="*/ 25718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1 w 25717"/>
                  <a:gd name="connsiteY10" fmla="*/ 13240 h 33242"/>
                  <a:gd name="connsiteX11" fmla="*/ 23051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8" y="27051"/>
                    </a:lnTo>
                    <a:lnTo>
                      <a:pt x="25718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1" y="13240"/>
                    </a:lnTo>
                    <a:lnTo>
                      <a:pt x="23051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9" name="Forma libre: forma 198">
                <a:extLst>
                  <a:ext uri="{FF2B5EF4-FFF2-40B4-BE49-F238E27FC236}">
                    <a16:creationId xmlns:a16="http://schemas.microsoft.com/office/drawing/2014/main" id="{885EBFD4-4552-159C-428A-22B7FB3AEE63}"/>
                  </a:ext>
                </a:extLst>
              </p:cNvPr>
              <p:cNvSpPr/>
              <p:nvPr/>
            </p:nvSpPr>
            <p:spPr>
              <a:xfrm>
                <a:off x="6181057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0" name="Forma libre: forma 199">
                <a:extLst>
                  <a:ext uri="{FF2B5EF4-FFF2-40B4-BE49-F238E27FC236}">
                    <a16:creationId xmlns:a16="http://schemas.microsoft.com/office/drawing/2014/main" id="{BCC5ABE5-B738-8D57-73B9-9F4EA40C5AF1}"/>
                  </a:ext>
                </a:extLst>
              </p:cNvPr>
              <p:cNvSpPr/>
              <p:nvPr/>
            </p:nvSpPr>
            <p:spPr>
              <a:xfrm>
                <a:off x="6227444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1" name="Forma libre: forma 200">
                <a:extLst>
                  <a:ext uri="{FF2B5EF4-FFF2-40B4-BE49-F238E27FC236}">
                    <a16:creationId xmlns:a16="http://schemas.microsoft.com/office/drawing/2014/main" id="{8FADF5F2-9962-522B-05E4-52E29AB9CE74}"/>
                  </a:ext>
                </a:extLst>
              </p:cNvPr>
              <p:cNvSpPr/>
              <p:nvPr/>
            </p:nvSpPr>
            <p:spPr>
              <a:xfrm>
                <a:off x="6273259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8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8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8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8" y="7429"/>
                    </a:cubicBezTo>
                    <a:cubicBezTo>
                      <a:pt x="21050" y="6858"/>
                      <a:pt x="19621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3" y="26575"/>
                      <a:pt x="14097" y="27051"/>
                    </a:cubicBezTo>
                    <a:cubicBezTo>
                      <a:pt x="15431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2" name="Forma libre: forma 201">
                <a:extLst>
                  <a:ext uri="{FF2B5EF4-FFF2-40B4-BE49-F238E27FC236}">
                    <a16:creationId xmlns:a16="http://schemas.microsoft.com/office/drawing/2014/main" id="{76F7F3BA-647B-005C-899E-066B855FC7F9}"/>
                  </a:ext>
                </a:extLst>
              </p:cNvPr>
              <p:cNvSpPr/>
              <p:nvPr/>
            </p:nvSpPr>
            <p:spPr>
              <a:xfrm>
                <a:off x="6324885" y="3598068"/>
                <a:ext cx="24288" cy="33242"/>
              </a:xfrm>
              <a:custGeom>
                <a:avLst/>
                <a:gdLst>
                  <a:gd name="connsiteX0" fmla="*/ 0 w 24288"/>
                  <a:gd name="connsiteY0" fmla="*/ 33242 h 33242"/>
                  <a:gd name="connsiteX1" fmla="*/ 0 w 24288"/>
                  <a:gd name="connsiteY1" fmla="*/ 0 h 33242"/>
                  <a:gd name="connsiteX2" fmla="*/ 7715 w 24288"/>
                  <a:gd name="connsiteY2" fmla="*/ 0 h 33242"/>
                  <a:gd name="connsiteX3" fmla="*/ 7715 w 24288"/>
                  <a:gd name="connsiteY3" fmla="*/ 26956 h 33242"/>
                  <a:gd name="connsiteX4" fmla="*/ 24289 w 24288"/>
                  <a:gd name="connsiteY4" fmla="*/ 26956 h 33242"/>
                  <a:gd name="connsiteX5" fmla="*/ 24289 w 24288"/>
                  <a:gd name="connsiteY5" fmla="*/ 33242 h 33242"/>
                  <a:gd name="connsiteX6" fmla="*/ 0 w 24288"/>
                  <a:gd name="connsiteY6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8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26956"/>
                    </a:lnTo>
                    <a:lnTo>
                      <a:pt x="24289" y="26956"/>
                    </a:lnTo>
                    <a:lnTo>
                      <a:pt x="24289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DB0C3214-FD74-41BD-9FBB-817B193104D4}"/>
                  </a:ext>
                </a:extLst>
              </p:cNvPr>
              <p:cNvSpPr/>
              <p:nvPr/>
            </p:nvSpPr>
            <p:spPr>
              <a:xfrm>
                <a:off x="6361080" y="3588543"/>
                <a:ext cx="36385" cy="43434"/>
              </a:xfrm>
              <a:custGeom>
                <a:avLst/>
                <a:gdLst>
                  <a:gd name="connsiteX0" fmla="*/ 18193 w 36385"/>
                  <a:gd name="connsiteY0" fmla="*/ 43339 h 43434"/>
                  <a:gd name="connsiteX1" fmla="*/ 10954 w 36385"/>
                  <a:gd name="connsiteY1" fmla="*/ 42100 h 43434"/>
                  <a:gd name="connsiteX2" fmla="*/ 5144 w 36385"/>
                  <a:gd name="connsiteY2" fmla="*/ 38481 h 43434"/>
                  <a:gd name="connsiteX3" fmla="*/ 1333 w 36385"/>
                  <a:gd name="connsiteY3" fmla="*/ 33052 h 43434"/>
                  <a:gd name="connsiteX4" fmla="*/ 0 w 36385"/>
                  <a:gd name="connsiteY4" fmla="*/ 26194 h 43434"/>
                  <a:gd name="connsiteX5" fmla="*/ 1333 w 36385"/>
                  <a:gd name="connsiteY5" fmla="*/ 19336 h 43434"/>
                  <a:gd name="connsiteX6" fmla="*/ 5144 w 36385"/>
                  <a:gd name="connsiteY6" fmla="*/ 13906 h 43434"/>
                  <a:gd name="connsiteX7" fmla="*/ 10954 w 36385"/>
                  <a:gd name="connsiteY7" fmla="*/ 10287 h 43434"/>
                  <a:gd name="connsiteX8" fmla="*/ 18193 w 36385"/>
                  <a:gd name="connsiteY8" fmla="*/ 9049 h 43434"/>
                  <a:gd name="connsiteX9" fmla="*/ 25432 w 36385"/>
                  <a:gd name="connsiteY9" fmla="*/ 10287 h 43434"/>
                  <a:gd name="connsiteX10" fmla="*/ 31242 w 36385"/>
                  <a:gd name="connsiteY10" fmla="*/ 13906 h 43434"/>
                  <a:gd name="connsiteX11" fmla="*/ 35052 w 36385"/>
                  <a:gd name="connsiteY11" fmla="*/ 19336 h 43434"/>
                  <a:gd name="connsiteX12" fmla="*/ 36385 w 36385"/>
                  <a:gd name="connsiteY12" fmla="*/ 26194 h 43434"/>
                  <a:gd name="connsiteX13" fmla="*/ 35052 w 36385"/>
                  <a:gd name="connsiteY13" fmla="*/ 33052 h 43434"/>
                  <a:gd name="connsiteX14" fmla="*/ 31242 w 36385"/>
                  <a:gd name="connsiteY14" fmla="*/ 38576 h 43434"/>
                  <a:gd name="connsiteX15" fmla="*/ 25432 w 36385"/>
                  <a:gd name="connsiteY15" fmla="*/ 42196 h 43434"/>
                  <a:gd name="connsiteX16" fmla="*/ 18193 w 36385"/>
                  <a:gd name="connsiteY16" fmla="*/ 43434 h 43434"/>
                  <a:gd name="connsiteX17" fmla="*/ 18098 w 36385"/>
                  <a:gd name="connsiteY17" fmla="*/ 36862 h 43434"/>
                  <a:gd name="connsiteX18" fmla="*/ 22193 w 36385"/>
                  <a:gd name="connsiteY18" fmla="*/ 36100 h 43434"/>
                  <a:gd name="connsiteX19" fmla="*/ 25527 w 36385"/>
                  <a:gd name="connsiteY19" fmla="*/ 33909 h 43434"/>
                  <a:gd name="connsiteX20" fmla="*/ 27718 w 36385"/>
                  <a:gd name="connsiteY20" fmla="*/ 30575 h 43434"/>
                  <a:gd name="connsiteX21" fmla="*/ 28480 w 36385"/>
                  <a:gd name="connsiteY21" fmla="*/ 26289 h 43434"/>
                  <a:gd name="connsiteX22" fmla="*/ 27718 w 36385"/>
                  <a:gd name="connsiteY22" fmla="*/ 22003 h 43434"/>
                  <a:gd name="connsiteX23" fmla="*/ 25527 w 36385"/>
                  <a:gd name="connsiteY23" fmla="*/ 18669 h 43434"/>
                  <a:gd name="connsiteX24" fmla="*/ 22193 w 36385"/>
                  <a:gd name="connsiteY24" fmla="*/ 16478 h 43434"/>
                  <a:gd name="connsiteX25" fmla="*/ 18098 w 36385"/>
                  <a:gd name="connsiteY25" fmla="*/ 15716 h 43434"/>
                  <a:gd name="connsiteX26" fmla="*/ 14002 w 36385"/>
                  <a:gd name="connsiteY26" fmla="*/ 16478 h 43434"/>
                  <a:gd name="connsiteX27" fmla="*/ 10668 w 36385"/>
                  <a:gd name="connsiteY27" fmla="*/ 18669 h 43434"/>
                  <a:gd name="connsiteX28" fmla="*/ 8477 w 36385"/>
                  <a:gd name="connsiteY28" fmla="*/ 22003 h 43434"/>
                  <a:gd name="connsiteX29" fmla="*/ 7715 w 36385"/>
                  <a:gd name="connsiteY29" fmla="*/ 26289 h 43434"/>
                  <a:gd name="connsiteX30" fmla="*/ 8477 w 36385"/>
                  <a:gd name="connsiteY30" fmla="*/ 30575 h 43434"/>
                  <a:gd name="connsiteX31" fmla="*/ 10668 w 36385"/>
                  <a:gd name="connsiteY31" fmla="*/ 33909 h 43434"/>
                  <a:gd name="connsiteX32" fmla="*/ 14002 w 36385"/>
                  <a:gd name="connsiteY32" fmla="*/ 36100 h 43434"/>
                  <a:gd name="connsiteX33" fmla="*/ 18098 w 36385"/>
                  <a:gd name="connsiteY33" fmla="*/ 36862 h 43434"/>
                  <a:gd name="connsiteX34" fmla="*/ 13811 w 36385"/>
                  <a:gd name="connsiteY34" fmla="*/ 6858 h 43434"/>
                  <a:gd name="connsiteX35" fmla="*/ 20193 w 36385"/>
                  <a:gd name="connsiteY35" fmla="*/ 0 h 43434"/>
                  <a:gd name="connsiteX36" fmla="*/ 28099 w 36385"/>
                  <a:gd name="connsiteY36" fmla="*/ 0 h 43434"/>
                  <a:gd name="connsiteX37" fmla="*/ 19526 w 36385"/>
                  <a:gd name="connsiteY37" fmla="*/ 6858 h 43434"/>
                  <a:gd name="connsiteX38" fmla="*/ 13716 w 36385"/>
                  <a:gd name="connsiteY38" fmla="*/ 6858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6385" h="43434">
                    <a:moveTo>
                      <a:pt x="18193" y="43339"/>
                    </a:moveTo>
                    <a:cubicBezTo>
                      <a:pt x="15526" y="43339"/>
                      <a:pt x="13144" y="42958"/>
                      <a:pt x="10954" y="42100"/>
                    </a:cubicBezTo>
                    <a:cubicBezTo>
                      <a:pt x="8763" y="41243"/>
                      <a:pt x="6763" y="40005"/>
                      <a:pt x="5144" y="38481"/>
                    </a:cubicBezTo>
                    <a:cubicBezTo>
                      <a:pt x="3524" y="36957"/>
                      <a:pt x="2191" y="35147"/>
                      <a:pt x="1333" y="33052"/>
                    </a:cubicBezTo>
                    <a:cubicBezTo>
                      <a:pt x="476" y="30956"/>
                      <a:pt x="0" y="28670"/>
                      <a:pt x="0" y="26194"/>
                    </a:cubicBezTo>
                    <a:cubicBezTo>
                      <a:pt x="0" y="23717"/>
                      <a:pt x="476" y="21431"/>
                      <a:pt x="1333" y="19336"/>
                    </a:cubicBezTo>
                    <a:cubicBezTo>
                      <a:pt x="2191" y="17240"/>
                      <a:pt x="3524" y="15430"/>
                      <a:pt x="5144" y="13906"/>
                    </a:cubicBezTo>
                    <a:cubicBezTo>
                      <a:pt x="6763" y="12382"/>
                      <a:pt x="8763" y="11144"/>
                      <a:pt x="10954" y="10287"/>
                    </a:cubicBezTo>
                    <a:cubicBezTo>
                      <a:pt x="13144" y="9430"/>
                      <a:pt x="15526" y="9049"/>
                      <a:pt x="18193" y="9049"/>
                    </a:cubicBezTo>
                    <a:cubicBezTo>
                      <a:pt x="20860" y="9049"/>
                      <a:pt x="23241" y="9430"/>
                      <a:pt x="25432" y="10287"/>
                    </a:cubicBezTo>
                    <a:cubicBezTo>
                      <a:pt x="27623" y="11144"/>
                      <a:pt x="29527" y="12287"/>
                      <a:pt x="31242" y="13906"/>
                    </a:cubicBezTo>
                    <a:cubicBezTo>
                      <a:pt x="32861" y="15430"/>
                      <a:pt x="34195" y="17240"/>
                      <a:pt x="35052" y="19336"/>
                    </a:cubicBezTo>
                    <a:cubicBezTo>
                      <a:pt x="35909" y="21431"/>
                      <a:pt x="36385" y="23717"/>
                      <a:pt x="36385" y="26194"/>
                    </a:cubicBezTo>
                    <a:cubicBezTo>
                      <a:pt x="36385" y="28670"/>
                      <a:pt x="35909" y="30956"/>
                      <a:pt x="35052" y="33052"/>
                    </a:cubicBezTo>
                    <a:cubicBezTo>
                      <a:pt x="34195" y="35147"/>
                      <a:pt x="32861" y="36957"/>
                      <a:pt x="31242" y="38576"/>
                    </a:cubicBezTo>
                    <a:cubicBezTo>
                      <a:pt x="29623" y="40196"/>
                      <a:pt x="27623" y="41339"/>
                      <a:pt x="25432" y="42196"/>
                    </a:cubicBezTo>
                    <a:cubicBezTo>
                      <a:pt x="23241" y="43053"/>
                      <a:pt x="20860" y="43434"/>
                      <a:pt x="18193" y="43434"/>
                    </a:cubicBezTo>
                    <a:close/>
                    <a:moveTo>
                      <a:pt x="18098" y="36862"/>
                    </a:moveTo>
                    <a:cubicBezTo>
                      <a:pt x="19621" y="36862"/>
                      <a:pt x="20955" y="36576"/>
                      <a:pt x="22193" y="36100"/>
                    </a:cubicBezTo>
                    <a:cubicBezTo>
                      <a:pt x="23431" y="35624"/>
                      <a:pt x="24575" y="34862"/>
                      <a:pt x="25527" y="33909"/>
                    </a:cubicBezTo>
                    <a:cubicBezTo>
                      <a:pt x="26479" y="32956"/>
                      <a:pt x="27242" y="31814"/>
                      <a:pt x="27718" y="30575"/>
                    </a:cubicBezTo>
                    <a:cubicBezTo>
                      <a:pt x="28289" y="29337"/>
                      <a:pt x="28480" y="27813"/>
                      <a:pt x="28480" y="26289"/>
                    </a:cubicBezTo>
                    <a:cubicBezTo>
                      <a:pt x="28480" y="24765"/>
                      <a:pt x="28194" y="23241"/>
                      <a:pt x="27718" y="22003"/>
                    </a:cubicBezTo>
                    <a:cubicBezTo>
                      <a:pt x="27242" y="20765"/>
                      <a:pt x="26479" y="19622"/>
                      <a:pt x="25527" y="18669"/>
                    </a:cubicBezTo>
                    <a:cubicBezTo>
                      <a:pt x="24575" y="17717"/>
                      <a:pt x="23431" y="16954"/>
                      <a:pt x="22193" y="16478"/>
                    </a:cubicBezTo>
                    <a:cubicBezTo>
                      <a:pt x="20955" y="15907"/>
                      <a:pt x="19526" y="15716"/>
                      <a:pt x="18098" y="15716"/>
                    </a:cubicBezTo>
                    <a:cubicBezTo>
                      <a:pt x="16669" y="15716"/>
                      <a:pt x="15240" y="16002"/>
                      <a:pt x="14002" y="16478"/>
                    </a:cubicBezTo>
                    <a:cubicBezTo>
                      <a:pt x="12763" y="16954"/>
                      <a:pt x="11621" y="17717"/>
                      <a:pt x="10668" y="18669"/>
                    </a:cubicBezTo>
                    <a:cubicBezTo>
                      <a:pt x="9715" y="19622"/>
                      <a:pt x="9049" y="20765"/>
                      <a:pt x="8477" y="22003"/>
                    </a:cubicBezTo>
                    <a:cubicBezTo>
                      <a:pt x="7906" y="23241"/>
                      <a:pt x="7715" y="24670"/>
                      <a:pt x="7715" y="26289"/>
                    </a:cubicBezTo>
                    <a:cubicBezTo>
                      <a:pt x="7715" y="27908"/>
                      <a:pt x="8001" y="29337"/>
                      <a:pt x="8477" y="30575"/>
                    </a:cubicBezTo>
                    <a:cubicBezTo>
                      <a:pt x="8953" y="31814"/>
                      <a:pt x="9715" y="32956"/>
                      <a:pt x="10668" y="33909"/>
                    </a:cubicBezTo>
                    <a:cubicBezTo>
                      <a:pt x="11621" y="34862"/>
                      <a:pt x="12668" y="35624"/>
                      <a:pt x="14002" y="36100"/>
                    </a:cubicBezTo>
                    <a:cubicBezTo>
                      <a:pt x="15335" y="36576"/>
                      <a:pt x="16669" y="36862"/>
                      <a:pt x="18098" y="36862"/>
                    </a:cubicBezTo>
                    <a:close/>
                    <a:moveTo>
                      <a:pt x="13811" y="6858"/>
                    </a:moveTo>
                    <a:lnTo>
                      <a:pt x="20193" y="0"/>
                    </a:lnTo>
                    <a:lnTo>
                      <a:pt x="28099" y="0"/>
                    </a:lnTo>
                    <a:lnTo>
                      <a:pt x="19526" y="6858"/>
                    </a:lnTo>
                    <a:lnTo>
                      <a:pt x="13716" y="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861AC790-5407-6BD7-406E-D898D00AABC5}"/>
                  </a:ext>
                </a:extLst>
              </p:cNvPr>
              <p:cNvSpPr/>
              <p:nvPr/>
            </p:nvSpPr>
            <p:spPr>
              <a:xfrm>
                <a:off x="6410610" y="3597592"/>
                <a:ext cx="32194" cy="34289"/>
              </a:xfrm>
              <a:custGeom>
                <a:avLst/>
                <a:gdLst>
                  <a:gd name="connsiteX0" fmla="*/ 18098 w 32194"/>
                  <a:gd name="connsiteY0" fmla="*/ 34290 h 34289"/>
                  <a:gd name="connsiteX1" fmla="*/ 10858 w 32194"/>
                  <a:gd name="connsiteY1" fmla="*/ 33052 h 34289"/>
                  <a:gd name="connsiteX2" fmla="*/ 5144 w 32194"/>
                  <a:gd name="connsiteY2" fmla="*/ 29432 h 34289"/>
                  <a:gd name="connsiteX3" fmla="*/ 1333 w 32194"/>
                  <a:gd name="connsiteY3" fmla="*/ 24003 h 34289"/>
                  <a:gd name="connsiteX4" fmla="*/ 0 w 32194"/>
                  <a:gd name="connsiteY4" fmla="*/ 17145 h 34289"/>
                  <a:gd name="connsiteX5" fmla="*/ 1333 w 32194"/>
                  <a:gd name="connsiteY5" fmla="*/ 10287 h 34289"/>
                  <a:gd name="connsiteX6" fmla="*/ 5144 w 32194"/>
                  <a:gd name="connsiteY6" fmla="*/ 4858 h 34289"/>
                  <a:gd name="connsiteX7" fmla="*/ 10954 w 32194"/>
                  <a:gd name="connsiteY7" fmla="*/ 1238 h 34289"/>
                  <a:gd name="connsiteX8" fmla="*/ 18288 w 32194"/>
                  <a:gd name="connsiteY8" fmla="*/ 0 h 34289"/>
                  <a:gd name="connsiteX9" fmla="*/ 26194 w 32194"/>
                  <a:gd name="connsiteY9" fmla="*/ 1429 h 34289"/>
                  <a:gd name="connsiteX10" fmla="*/ 32195 w 32194"/>
                  <a:gd name="connsiteY10" fmla="*/ 5715 h 34289"/>
                  <a:gd name="connsiteX11" fmla="*/ 27337 w 32194"/>
                  <a:gd name="connsiteY11" fmla="*/ 10287 h 34289"/>
                  <a:gd name="connsiteX12" fmla="*/ 23336 w 32194"/>
                  <a:gd name="connsiteY12" fmla="*/ 7429 h 34289"/>
                  <a:gd name="connsiteX13" fmla="*/ 18669 w 32194"/>
                  <a:gd name="connsiteY13" fmla="*/ 6477 h 34289"/>
                  <a:gd name="connsiteX14" fmla="*/ 14288 w 32194"/>
                  <a:gd name="connsiteY14" fmla="*/ 7239 h 34289"/>
                  <a:gd name="connsiteX15" fmla="*/ 10858 w 32194"/>
                  <a:gd name="connsiteY15" fmla="*/ 9430 h 34289"/>
                  <a:gd name="connsiteX16" fmla="*/ 8668 w 32194"/>
                  <a:gd name="connsiteY16" fmla="*/ 12764 h 34289"/>
                  <a:gd name="connsiteX17" fmla="*/ 7906 w 32194"/>
                  <a:gd name="connsiteY17" fmla="*/ 17050 h 34289"/>
                  <a:gd name="connsiteX18" fmla="*/ 8668 w 32194"/>
                  <a:gd name="connsiteY18" fmla="*/ 21336 h 34289"/>
                  <a:gd name="connsiteX19" fmla="*/ 10858 w 32194"/>
                  <a:gd name="connsiteY19" fmla="*/ 24765 h 34289"/>
                  <a:gd name="connsiteX20" fmla="*/ 14288 w 32194"/>
                  <a:gd name="connsiteY20" fmla="*/ 26956 h 34289"/>
                  <a:gd name="connsiteX21" fmla="*/ 18669 w 32194"/>
                  <a:gd name="connsiteY21" fmla="*/ 27718 h 34289"/>
                  <a:gd name="connsiteX22" fmla="*/ 23146 w 32194"/>
                  <a:gd name="connsiteY22" fmla="*/ 26956 h 34289"/>
                  <a:gd name="connsiteX23" fmla="*/ 27337 w 32194"/>
                  <a:gd name="connsiteY23" fmla="*/ 24479 h 34289"/>
                  <a:gd name="connsiteX24" fmla="*/ 31718 w 32194"/>
                  <a:gd name="connsiteY24" fmla="*/ 30004 h 34289"/>
                  <a:gd name="connsiteX25" fmla="*/ 25432 w 32194"/>
                  <a:gd name="connsiteY25" fmla="*/ 33147 h 34289"/>
                  <a:gd name="connsiteX26" fmla="*/ 18288 w 32194"/>
                  <a:gd name="connsiteY26" fmla="*/ 34195 h 34289"/>
                  <a:gd name="connsiteX27" fmla="*/ 24575 w 32194"/>
                  <a:gd name="connsiteY27" fmla="*/ 29051 h 34289"/>
                  <a:gd name="connsiteX28" fmla="*/ 24575 w 32194"/>
                  <a:gd name="connsiteY28" fmla="*/ 16573 h 34289"/>
                  <a:gd name="connsiteX29" fmla="*/ 31623 w 32194"/>
                  <a:gd name="connsiteY29" fmla="*/ 16573 h 34289"/>
                  <a:gd name="connsiteX30" fmla="*/ 31623 w 32194"/>
                  <a:gd name="connsiteY30" fmla="*/ 30099 h 34289"/>
                  <a:gd name="connsiteX31" fmla="*/ 24575 w 32194"/>
                  <a:gd name="connsiteY31" fmla="*/ 29146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194" h="34289">
                    <a:moveTo>
                      <a:pt x="18098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621" y="0"/>
                      <a:pt x="18288" y="0"/>
                    </a:cubicBezTo>
                    <a:cubicBezTo>
                      <a:pt x="21241" y="0"/>
                      <a:pt x="23908" y="476"/>
                      <a:pt x="26194" y="1429"/>
                    </a:cubicBezTo>
                    <a:cubicBezTo>
                      <a:pt x="28575" y="2381"/>
                      <a:pt x="30575" y="3810"/>
                      <a:pt x="32195" y="5715"/>
                    </a:cubicBezTo>
                    <a:lnTo>
                      <a:pt x="27337" y="10287"/>
                    </a:lnTo>
                    <a:cubicBezTo>
                      <a:pt x="26098" y="8953"/>
                      <a:pt x="24765" y="8001"/>
                      <a:pt x="23336" y="7429"/>
                    </a:cubicBezTo>
                    <a:cubicBezTo>
                      <a:pt x="21908" y="6858"/>
                      <a:pt x="20383" y="6477"/>
                      <a:pt x="18669" y="6477"/>
                    </a:cubicBezTo>
                    <a:cubicBezTo>
                      <a:pt x="17050" y="6477"/>
                      <a:pt x="15621" y="6763"/>
                      <a:pt x="14288" y="7239"/>
                    </a:cubicBezTo>
                    <a:cubicBezTo>
                      <a:pt x="12954" y="7715"/>
                      <a:pt x="11811" y="8477"/>
                      <a:pt x="10858" y="9430"/>
                    </a:cubicBezTo>
                    <a:cubicBezTo>
                      <a:pt x="9906" y="10382"/>
                      <a:pt x="9144" y="11525"/>
                      <a:pt x="8668" y="12764"/>
                    </a:cubicBezTo>
                    <a:cubicBezTo>
                      <a:pt x="8096" y="14097"/>
                      <a:pt x="7906" y="15526"/>
                      <a:pt x="7906" y="17050"/>
                    </a:cubicBezTo>
                    <a:cubicBezTo>
                      <a:pt x="7906" y="18574"/>
                      <a:pt x="8192" y="20002"/>
                      <a:pt x="8668" y="21336"/>
                    </a:cubicBezTo>
                    <a:cubicBezTo>
                      <a:pt x="9144" y="22670"/>
                      <a:pt x="9906" y="23813"/>
                      <a:pt x="10858" y="24765"/>
                    </a:cubicBezTo>
                    <a:cubicBezTo>
                      <a:pt x="11811" y="25718"/>
                      <a:pt x="12954" y="26479"/>
                      <a:pt x="14288" y="26956"/>
                    </a:cubicBezTo>
                    <a:cubicBezTo>
                      <a:pt x="15621" y="27527"/>
                      <a:pt x="17050" y="27718"/>
                      <a:pt x="18669" y="27718"/>
                    </a:cubicBezTo>
                    <a:cubicBezTo>
                      <a:pt x="20288" y="27718"/>
                      <a:pt x="21622" y="27432"/>
                      <a:pt x="23146" y="26956"/>
                    </a:cubicBezTo>
                    <a:cubicBezTo>
                      <a:pt x="24670" y="26479"/>
                      <a:pt x="26003" y="25622"/>
                      <a:pt x="27337" y="24479"/>
                    </a:cubicBezTo>
                    <a:lnTo>
                      <a:pt x="31718" y="30004"/>
                    </a:lnTo>
                    <a:cubicBezTo>
                      <a:pt x="29908" y="31432"/>
                      <a:pt x="27813" y="32480"/>
                      <a:pt x="25432" y="33147"/>
                    </a:cubicBezTo>
                    <a:cubicBezTo>
                      <a:pt x="23050" y="33814"/>
                      <a:pt x="20669" y="34195"/>
                      <a:pt x="18288" y="34195"/>
                    </a:cubicBezTo>
                    <a:close/>
                    <a:moveTo>
                      <a:pt x="24575" y="29051"/>
                    </a:moveTo>
                    <a:lnTo>
                      <a:pt x="24575" y="16573"/>
                    </a:lnTo>
                    <a:lnTo>
                      <a:pt x="31623" y="16573"/>
                    </a:lnTo>
                    <a:lnTo>
                      <a:pt x="31623" y="30099"/>
                    </a:lnTo>
                    <a:lnTo>
                      <a:pt x="24575" y="29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DA585A50-1DAB-AF87-B32E-B67A253F86EF}"/>
                  </a:ext>
                </a:extLst>
              </p:cNvPr>
              <p:cNvSpPr/>
              <p:nvPr/>
            </p:nvSpPr>
            <p:spPr>
              <a:xfrm>
                <a:off x="6458806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09FD4DD5-9D2D-3594-26B8-58E38CCA992B}"/>
                  </a:ext>
                </a:extLst>
              </p:cNvPr>
              <p:cNvSpPr/>
              <p:nvPr/>
            </p:nvSpPr>
            <p:spPr>
              <a:xfrm>
                <a:off x="6481762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1E4B2875-605D-9B24-BA9B-8272927A381F}"/>
                  </a:ext>
                </a:extLst>
              </p:cNvPr>
              <p:cNvSpPr/>
              <p:nvPr/>
            </p:nvSpPr>
            <p:spPr>
              <a:xfrm>
                <a:off x="6526148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3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3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7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7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7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3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2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2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7" y="27813"/>
                    </a:moveTo>
                    <a:cubicBezTo>
                      <a:pt x="19621" y="27813"/>
                      <a:pt x="20955" y="27527"/>
                      <a:pt x="22193" y="27051"/>
                    </a:cubicBezTo>
                    <a:cubicBezTo>
                      <a:pt x="23431" y="26575"/>
                      <a:pt x="24574" y="25813"/>
                      <a:pt x="25527" y="24860"/>
                    </a:cubicBezTo>
                    <a:cubicBezTo>
                      <a:pt x="26479" y="23908"/>
                      <a:pt x="27241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1" y="11716"/>
                      <a:pt x="26479" y="10573"/>
                      <a:pt x="25527" y="9620"/>
                    </a:cubicBezTo>
                    <a:cubicBezTo>
                      <a:pt x="24574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7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3" y="7906"/>
                      <a:pt x="11620" y="8668"/>
                      <a:pt x="10668" y="9620"/>
                    </a:cubicBezTo>
                    <a:cubicBezTo>
                      <a:pt x="9715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3" y="22765"/>
                      <a:pt x="9715" y="23908"/>
                      <a:pt x="10668" y="24860"/>
                    </a:cubicBezTo>
                    <a:cubicBezTo>
                      <a:pt x="11620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7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112A3630-D7A9-1D34-AAB2-8E670AC2589A}"/>
                  </a:ext>
                </a:extLst>
              </p:cNvPr>
              <p:cNvSpPr/>
              <p:nvPr/>
            </p:nvSpPr>
            <p:spPr>
              <a:xfrm>
                <a:off x="660072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58A20E7C-B63B-DC34-2558-F1269016F735}"/>
                  </a:ext>
                </a:extLst>
              </p:cNvPr>
              <p:cNvSpPr/>
              <p:nvPr/>
            </p:nvSpPr>
            <p:spPr>
              <a:xfrm>
                <a:off x="6623112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2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1" y="22955"/>
                      <a:pt x="18955" y="22479"/>
                    </a:cubicBezTo>
                    <a:cubicBezTo>
                      <a:pt x="18288" y="21907"/>
                      <a:pt x="17336" y="21526"/>
                      <a:pt x="16192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8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53E8153E-FFB3-8B22-3FBE-52C3CBFBBD61}"/>
                  </a:ext>
                </a:extLst>
              </p:cNvPr>
              <p:cNvSpPr/>
              <p:nvPr/>
            </p:nvSpPr>
            <p:spPr>
              <a:xfrm>
                <a:off x="6661784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1" name="Forma libre: forma 210">
                <a:extLst>
                  <a:ext uri="{FF2B5EF4-FFF2-40B4-BE49-F238E27FC236}">
                    <a16:creationId xmlns:a16="http://schemas.microsoft.com/office/drawing/2014/main" id="{4CE46CA2-D32F-235B-6489-08430780B9C1}"/>
                  </a:ext>
                </a:extLst>
              </p:cNvPr>
              <p:cNvSpPr/>
              <p:nvPr/>
            </p:nvSpPr>
            <p:spPr>
              <a:xfrm>
                <a:off x="6702361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3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3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2 w 31718"/>
                  <a:gd name="connsiteY16" fmla="*/ 12859 h 34289"/>
                  <a:gd name="connsiteX17" fmla="*/ 7810 w 31718"/>
                  <a:gd name="connsiteY17" fmla="*/ 17145 h 34289"/>
                  <a:gd name="connsiteX18" fmla="*/ 8572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0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3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0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6" y="6858"/>
                      <a:pt x="20002" y="6572"/>
                      <a:pt x="18383" y="6572"/>
                    </a:cubicBezTo>
                    <a:cubicBezTo>
                      <a:pt x="16859" y="6572"/>
                      <a:pt x="15430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2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2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0" y="27432"/>
                      <a:pt x="16859" y="27718"/>
                      <a:pt x="18383" y="27718"/>
                    </a:cubicBezTo>
                    <a:cubicBezTo>
                      <a:pt x="20002" y="27718"/>
                      <a:pt x="21526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2" name="Forma libre: forma 211">
                <a:extLst>
                  <a:ext uri="{FF2B5EF4-FFF2-40B4-BE49-F238E27FC236}">
                    <a16:creationId xmlns:a16="http://schemas.microsoft.com/office/drawing/2014/main" id="{9F640556-3AA1-7B3B-3597-9E91A47D056D}"/>
                  </a:ext>
                </a:extLst>
              </p:cNvPr>
              <p:cNvSpPr/>
              <p:nvPr/>
            </p:nvSpPr>
            <p:spPr>
              <a:xfrm>
                <a:off x="6748747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7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7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6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3" y="23527"/>
                      <a:pt x="17336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7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7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3" name="Forma libre: forma 212">
                <a:extLst>
                  <a:ext uri="{FF2B5EF4-FFF2-40B4-BE49-F238E27FC236}">
                    <a16:creationId xmlns:a16="http://schemas.microsoft.com/office/drawing/2014/main" id="{FA3D4BE2-99ED-149D-29EC-071B3EB33479}"/>
                  </a:ext>
                </a:extLst>
              </p:cNvPr>
              <p:cNvSpPr/>
              <p:nvPr/>
            </p:nvSpPr>
            <p:spPr>
              <a:xfrm>
                <a:off x="6793229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DC69551-0B72-6A5E-9CD9-DEF721D0E4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E61189-EACB-DDBE-81BE-71A82FB8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90" y="2665052"/>
            <a:ext cx="5022567" cy="1943893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es" dirty="0"/>
              <a:t>Agregue texto, imágenes, arte y vídeos. </a:t>
            </a:r>
          </a:p>
          <a:p>
            <a:pPr rtl="0"/>
            <a:r>
              <a:rPr lang="es" dirty="0"/>
              <a:t>Agregue transiciones, animaciones y movimientos. </a:t>
            </a:r>
          </a:p>
          <a:p>
            <a:pPr rtl="0"/>
            <a:r>
              <a:rPr lang="es" dirty="0"/>
              <a:t>Guarde en OneDrive para acceder a sus presentaciones desde el equipo, la tableta o el teléfono. 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upo 176">
            <a:extLst>
              <a:ext uri="{FF2B5EF4-FFF2-40B4-BE49-F238E27FC236}">
                <a16:creationId xmlns:a16="http://schemas.microsoft.com/office/drawing/2014/main" id="{D69D2BA8-3FF0-14E6-C231-8F2EF4950DA7}"/>
              </a:ext>
            </a:extLst>
          </p:cNvPr>
          <p:cNvGrpSpPr/>
          <p:nvPr userDrawn="1"/>
        </p:nvGrpSpPr>
        <p:grpSpPr>
          <a:xfrm>
            <a:off x="10082501" y="345331"/>
            <a:ext cx="1700264" cy="471354"/>
            <a:chOff x="338137" y="280676"/>
            <a:chExt cx="1453705" cy="403002"/>
          </a:xfrm>
        </p:grpSpPr>
        <p:grpSp>
          <p:nvGrpSpPr>
            <p:cNvPr id="178" name="Gráfico 2">
              <a:extLst>
                <a:ext uri="{FF2B5EF4-FFF2-40B4-BE49-F238E27FC236}">
                  <a16:creationId xmlns:a16="http://schemas.microsoft.com/office/drawing/2014/main" id="{36B40BF9-31D5-B4BE-B133-6383F3BAE005}"/>
                </a:ext>
              </a:extLst>
            </p:cNvPr>
            <p:cNvGrpSpPr/>
            <p:nvPr/>
          </p:nvGrpSpPr>
          <p:grpSpPr>
            <a:xfrm>
              <a:off x="338137" y="280676"/>
              <a:ext cx="1453705" cy="324135"/>
              <a:chOff x="5367337" y="3228975"/>
              <a:chExt cx="1453705" cy="324135"/>
            </a:xfrm>
            <a:solidFill>
              <a:schemeClr val="bg1">
                <a:lumMod val="65000"/>
              </a:schemeClr>
            </a:solidFill>
          </p:grpSpPr>
          <p:sp>
            <p:nvSpPr>
              <p:cNvPr id="214" name="Forma libre: forma 213">
                <a:extLst>
                  <a:ext uri="{FF2B5EF4-FFF2-40B4-BE49-F238E27FC236}">
                    <a16:creationId xmlns:a16="http://schemas.microsoft.com/office/drawing/2014/main" id="{30B34886-50F2-0D1D-E0A6-EE3945C502F7}"/>
                  </a:ext>
                </a:extLst>
              </p:cNvPr>
              <p:cNvSpPr/>
              <p:nvPr/>
            </p:nvSpPr>
            <p:spPr>
              <a:xfrm>
                <a:off x="5388958" y="3249644"/>
                <a:ext cx="81914" cy="282702"/>
              </a:xfrm>
              <a:custGeom>
                <a:avLst/>
                <a:gdLst>
                  <a:gd name="connsiteX0" fmla="*/ 64199 w 81914"/>
                  <a:gd name="connsiteY0" fmla="*/ 247269 h 282702"/>
                  <a:gd name="connsiteX1" fmla="*/ 64199 w 81914"/>
                  <a:gd name="connsiteY1" fmla="*/ 35433 h 282702"/>
                  <a:gd name="connsiteX2" fmla="*/ 81915 w 81914"/>
                  <a:gd name="connsiteY2" fmla="*/ 35433 h 282702"/>
                  <a:gd name="connsiteX3" fmla="*/ 81915 w 81914"/>
                  <a:gd name="connsiteY3" fmla="*/ 0 h 282702"/>
                  <a:gd name="connsiteX4" fmla="*/ 0 w 81914"/>
                  <a:gd name="connsiteY4" fmla="*/ 0 h 282702"/>
                  <a:gd name="connsiteX5" fmla="*/ 0 w 81914"/>
                  <a:gd name="connsiteY5" fmla="*/ 35433 h 282702"/>
                  <a:gd name="connsiteX6" fmla="*/ 17717 w 81914"/>
                  <a:gd name="connsiteY6" fmla="*/ 35433 h 282702"/>
                  <a:gd name="connsiteX7" fmla="*/ 17717 w 81914"/>
                  <a:gd name="connsiteY7" fmla="*/ 247269 h 282702"/>
                  <a:gd name="connsiteX8" fmla="*/ 0 w 81914"/>
                  <a:gd name="connsiteY8" fmla="*/ 247269 h 282702"/>
                  <a:gd name="connsiteX9" fmla="*/ 0 w 81914"/>
                  <a:gd name="connsiteY9" fmla="*/ 282702 h 282702"/>
                  <a:gd name="connsiteX10" fmla="*/ 81915 w 81914"/>
                  <a:gd name="connsiteY10" fmla="*/ 282702 h 282702"/>
                  <a:gd name="connsiteX11" fmla="*/ 81915 w 81914"/>
                  <a:gd name="connsiteY11" fmla="*/ 247269 h 282702"/>
                  <a:gd name="connsiteX12" fmla="*/ 64199 w 81914"/>
                  <a:gd name="connsiteY12" fmla="*/ 247269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914" h="282702">
                    <a:moveTo>
                      <a:pt x="64199" y="247269"/>
                    </a:moveTo>
                    <a:lnTo>
                      <a:pt x="64199" y="35433"/>
                    </a:lnTo>
                    <a:lnTo>
                      <a:pt x="81915" y="35433"/>
                    </a:lnTo>
                    <a:lnTo>
                      <a:pt x="81915" y="0"/>
                    </a:lnTo>
                    <a:lnTo>
                      <a:pt x="0" y="0"/>
                    </a:lnTo>
                    <a:lnTo>
                      <a:pt x="0" y="35433"/>
                    </a:lnTo>
                    <a:lnTo>
                      <a:pt x="17717" y="35433"/>
                    </a:lnTo>
                    <a:lnTo>
                      <a:pt x="17717" y="247269"/>
                    </a:lnTo>
                    <a:lnTo>
                      <a:pt x="0" y="247269"/>
                    </a:lnTo>
                    <a:lnTo>
                      <a:pt x="0" y="282702"/>
                    </a:lnTo>
                    <a:lnTo>
                      <a:pt x="81915" y="282702"/>
                    </a:lnTo>
                    <a:lnTo>
                      <a:pt x="81915" y="247269"/>
                    </a:lnTo>
                    <a:lnTo>
                      <a:pt x="64199" y="2472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5" name="Forma libre: forma 214">
                <a:extLst>
                  <a:ext uri="{FF2B5EF4-FFF2-40B4-BE49-F238E27FC236}">
                    <a16:creationId xmlns:a16="http://schemas.microsoft.com/office/drawing/2014/main" id="{F7A1D416-9B35-379F-4256-6764E6BE43ED}"/>
                  </a:ext>
                </a:extLst>
              </p:cNvPr>
              <p:cNvSpPr/>
              <p:nvPr/>
            </p:nvSpPr>
            <p:spPr>
              <a:xfrm>
                <a:off x="5542787" y="3249644"/>
                <a:ext cx="185356" cy="282511"/>
              </a:xfrm>
              <a:custGeom>
                <a:avLst/>
                <a:gdLst>
                  <a:gd name="connsiteX0" fmla="*/ 185071 w 185356"/>
                  <a:gd name="connsiteY0" fmla="*/ 153734 h 282511"/>
                  <a:gd name="connsiteX1" fmla="*/ 148781 w 185356"/>
                  <a:gd name="connsiteY1" fmla="*/ 119158 h 282511"/>
                  <a:gd name="connsiteX2" fmla="*/ 46482 w 185356"/>
                  <a:gd name="connsiteY2" fmla="*/ 119158 h 282511"/>
                  <a:gd name="connsiteX3" fmla="*/ 46482 w 185356"/>
                  <a:gd name="connsiteY3" fmla="*/ 44291 h 282511"/>
                  <a:gd name="connsiteX4" fmla="*/ 138589 w 185356"/>
                  <a:gd name="connsiteY4" fmla="*/ 44291 h 282511"/>
                  <a:gd name="connsiteX5" fmla="*/ 138589 w 185356"/>
                  <a:gd name="connsiteY5" fmla="*/ 69533 h 282511"/>
                  <a:gd name="connsiteX6" fmla="*/ 185071 w 185356"/>
                  <a:gd name="connsiteY6" fmla="*/ 69533 h 282511"/>
                  <a:gd name="connsiteX7" fmla="*/ 185071 w 185356"/>
                  <a:gd name="connsiteY7" fmla="*/ 33242 h 282511"/>
                  <a:gd name="connsiteX8" fmla="*/ 148304 w 185356"/>
                  <a:gd name="connsiteY8" fmla="*/ 0 h 282511"/>
                  <a:gd name="connsiteX9" fmla="*/ 123539 w 185356"/>
                  <a:gd name="connsiteY9" fmla="*/ 0 h 282511"/>
                  <a:gd name="connsiteX10" fmla="*/ 93440 w 185356"/>
                  <a:gd name="connsiteY10" fmla="*/ 190 h 282511"/>
                  <a:gd name="connsiteX11" fmla="*/ 63532 w 185356"/>
                  <a:gd name="connsiteY11" fmla="*/ 381 h 282511"/>
                  <a:gd name="connsiteX12" fmla="*/ 38957 w 185356"/>
                  <a:gd name="connsiteY12" fmla="*/ 381 h 282511"/>
                  <a:gd name="connsiteX13" fmla="*/ 0 w 185356"/>
                  <a:gd name="connsiteY13" fmla="*/ 35338 h 282511"/>
                  <a:gd name="connsiteX14" fmla="*/ 0 w 185356"/>
                  <a:gd name="connsiteY14" fmla="*/ 136303 h 282511"/>
                  <a:gd name="connsiteX15" fmla="*/ 28384 w 185356"/>
                  <a:gd name="connsiteY15" fmla="*/ 163354 h 282511"/>
                  <a:gd name="connsiteX16" fmla="*/ 138684 w 185356"/>
                  <a:gd name="connsiteY16" fmla="*/ 163354 h 282511"/>
                  <a:gd name="connsiteX17" fmla="*/ 138684 w 185356"/>
                  <a:gd name="connsiteY17" fmla="*/ 238220 h 282511"/>
                  <a:gd name="connsiteX18" fmla="*/ 46577 w 185356"/>
                  <a:gd name="connsiteY18" fmla="*/ 238220 h 282511"/>
                  <a:gd name="connsiteX19" fmla="*/ 46577 w 185356"/>
                  <a:gd name="connsiteY19" fmla="*/ 212503 h 282511"/>
                  <a:gd name="connsiteX20" fmla="*/ 95 w 185356"/>
                  <a:gd name="connsiteY20" fmla="*/ 212503 h 282511"/>
                  <a:gd name="connsiteX21" fmla="*/ 95 w 185356"/>
                  <a:gd name="connsiteY21" fmla="*/ 248412 h 282511"/>
                  <a:gd name="connsiteX22" fmla="*/ 36005 w 185356"/>
                  <a:gd name="connsiteY22" fmla="*/ 282512 h 282511"/>
                  <a:gd name="connsiteX23" fmla="*/ 145447 w 185356"/>
                  <a:gd name="connsiteY23" fmla="*/ 282512 h 282511"/>
                  <a:gd name="connsiteX24" fmla="*/ 185357 w 185356"/>
                  <a:gd name="connsiteY24" fmla="*/ 245269 h 282511"/>
                  <a:gd name="connsiteX25" fmla="*/ 185357 w 185356"/>
                  <a:gd name="connsiteY25" fmla="*/ 153543 h 282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5356" h="282511">
                    <a:moveTo>
                      <a:pt x="185071" y="153734"/>
                    </a:moveTo>
                    <a:lnTo>
                      <a:pt x="148781" y="119158"/>
                    </a:lnTo>
                    <a:lnTo>
                      <a:pt x="46482" y="119158"/>
                    </a:lnTo>
                    <a:lnTo>
                      <a:pt x="46482" y="44291"/>
                    </a:lnTo>
                    <a:lnTo>
                      <a:pt x="138589" y="44291"/>
                    </a:lnTo>
                    <a:lnTo>
                      <a:pt x="138589" y="69533"/>
                    </a:lnTo>
                    <a:lnTo>
                      <a:pt x="185071" y="69533"/>
                    </a:lnTo>
                    <a:lnTo>
                      <a:pt x="185071" y="33242"/>
                    </a:lnTo>
                    <a:lnTo>
                      <a:pt x="148304" y="0"/>
                    </a:lnTo>
                    <a:lnTo>
                      <a:pt x="123539" y="0"/>
                    </a:lnTo>
                    <a:cubicBezTo>
                      <a:pt x="113824" y="0"/>
                      <a:pt x="103727" y="0"/>
                      <a:pt x="93440" y="190"/>
                    </a:cubicBezTo>
                    <a:cubicBezTo>
                      <a:pt x="83058" y="381"/>
                      <a:pt x="73152" y="381"/>
                      <a:pt x="63532" y="381"/>
                    </a:cubicBezTo>
                    <a:lnTo>
                      <a:pt x="38957" y="381"/>
                    </a:lnTo>
                    <a:lnTo>
                      <a:pt x="0" y="35338"/>
                    </a:lnTo>
                    <a:lnTo>
                      <a:pt x="0" y="136303"/>
                    </a:lnTo>
                    <a:lnTo>
                      <a:pt x="28384" y="163354"/>
                    </a:lnTo>
                    <a:lnTo>
                      <a:pt x="138684" y="163354"/>
                    </a:lnTo>
                    <a:lnTo>
                      <a:pt x="138684" y="238220"/>
                    </a:lnTo>
                    <a:lnTo>
                      <a:pt x="46577" y="238220"/>
                    </a:lnTo>
                    <a:lnTo>
                      <a:pt x="46577" y="212503"/>
                    </a:lnTo>
                    <a:lnTo>
                      <a:pt x="95" y="212503"/>
                    </a:lnTo>
                    <a:lnTo>
                      <a:pt x="95" y="248412"/>
                    </a:lnTo>
                    <a:lnTo>
                      <a:pt x="36005" y="282512"/>
                    </a:lnTo>
                    <a:lnTo>
                      <a:pt x="145447" y="282512"/>
                    </a:lnTo>
                    <a:lnTo>
                      <a:pt x="185357" y="245269"/>
                    </a:lnTo>
                    <a:lnTo>
                      <a:pt x="185357" y="1535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 dirty="0"/>
              </a:p>
            </p:txBody>
          </p:sp>
          <p:sp>
            <p:nvSpPr>
              <p:cNvPr id="216" name="Forma libre: forma 215">
                <a:extLst>
                  <a:ext uri="{FF2B5EF4-FFF2-40B4-BE49-F238E27FC236}">
                    <a16:creationId xmlns:a16="http://schemas.microsoft.com/office/drawing/2014/main" id="{FF7F3073-38AB-FF31-3F9A-7C76D926E0F1}"/>
                  </a:ext>
                </a:extLst>
              </p:cNvPr>
              <p:cNvSpPr/>
              <p:nvPr/>
            </p:nvSpPr>
            <p:spPr>
              <a:xfrm>
                <a:off x="5796914" y="3249644"/>
                <a:ext cx="210026" cy="282702"/>
              </a:xfrm>
              <a:custGeom>
                <a:avLst/>
                <a:gdLst>
                  <a:gd name="connsiteX0" fmla="*/ 0 w 210026"/>
                  <a:gd name="connsiteY0" fmla="*/ 0 h 282702"/>
                  <a:gd name="connsiteX1" fmla="*/ 0 w 210026"/>
                  <a:gd name="connsiteY1" fmla="*/ 64294 h 282702"/>
                  <a:gd name="connsiteX2" fmla="*/ 28956 w 210026"/>
                  <a:gd name="connsiteY2" fmla="*/ 64294 h 282702"/>
                  <a:gd name="connsiteX3" fmla="*/ 28956 w 210026"/>
                  <a:gd name="connsiteY3" fmla="*/ 44291 h 282702"/>
                  <a:gd name="connsiteX4" fmla="*/ 82391 w 210026"/>
                  <a:gd name="connsiteY4" fmla="*/ 44291 h 282702"/>
                  <a:gd name="connsiteX5" fmla="*/ 82391 w 210026"/>
                  <a:gd name="connsiteY5" fmla="*/ 243650 h 282702"/>
                  <a:gd name="connsiteX6" fmla="*/ 64294 w 210026"/>
                  <a:gd name="connsiteY6" fmla="*/ 243650 h 282702"/>
                  <a:gd name="connsiteX7" fmla="*/ 64294 w 210026"/>
                  <a:gd name="connsiteY7" fmla="*/ 282702 h 282702"/>
                  <a:gd name="connsiteX8" fmla="*/ 146685 w 210026"/>
                  <a:gd name="connsiteY8" fmla="*/ 282702 h 282702"/>
                  <a:gd name="connsiteX9" fmla="*/ 146685 w 210026"/>
                  <a:gd name="connsiteY9" fmla="*/ 243650 h 282702"/>
                  <a:gd name="connsiteX10" fmla="*/ 128492 w 210026"/>
                  <a:gd name="connsiteY10" fmla="*/ 243650 h 282702"/>
                  <a:gd name="connsiteX11" fmla="*/ 128492 w 210026"/>
                  <a:gd name="connsiteY11" fmla="*/ 44291 h 282702"/>
                  <a:gd name="connsiteX12" fmla="*/ 181642 w 210026"/>
                  <a:gd name="connsiteY12" fmla="*/ 44291 h 282702"/>
                  <a:gd name="connsiteX13" fmla="*/ 181642 w 210026"/>
                  <a:gd name="connsiteY13" fmla="*/ 64294 h 282702"/>
                  <a:gd name="connsiteX14" fmla="*/ 210026 w 210026"/>
                  <a:gd name="connsiteY14" fmla="*/ 64294 h 282702"/>
                  <a:gd name="connsiteX15" fmla="*/ 210026 w 210026"/>
                  <a:gd name="connsiteY15" fmla="*/ 0 h 282702"/>
                  <a:gd name="connsiteX16" fmla="*/ 0 w 210026"/>
                  <a:gd name="connsiteY16" fmla="*/ 0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" h="282702">
                    <a:moveTo>
                      <a:pt x="0" y="0"/>
                    </a:moveTo>
                    <a:lnTo>
                      <a:pt x="0" y="64294"/>
                    </a:lnTo>
                    <a:lnTo>
                      <a:pt x="28956" y="64294"/>
                    </a:lnTo>
                    <a:lnTo>
                      <a:pt x="28956" y="44291"/>
                    </a:lnTo>
                    <a:lnTo>
                      <a:pt x="82391" y="44291"/>
                    </a:lnTo>
                    <a:lnTo>
                      <a:pt x="82391" y="243650"/>
                    </a:lnTo>
                    <a:lnTo>
                      <a:pt x="64294" y="243650"/>
                    </a:lnTo>
                    <a:lnTo>
                      <a:pt x="64294" y="282702"/>
                    </a:lnTo>
                    <a:lnTo>
                      <a:pt x="146685" y="282702"/>
                    </a:lnTo>
                    <a:lnTo>
                      <a:pt x="146685" y="243650"/>
                    </a:lnTo>
                    <a:lnTo>
                      <a:pt x="128492" y="243650"/>
                    </a:lnTo>
                    <a:lnTo>
                      <a:pt x="128492" y="44291"/>
                    </a:lnTo>
                    <a:lnTo>
                      <a:pt x="181642" y="44291"/>
                    </a:lnTo>
                    <a:lnTo>
                      <a:pt x="181642" y="64294"/>
                    </a:lnTo>
                    <a:lnTo>
                      <a:pt x="210026" y="64294"/>
                    </a:lnTo>
                    <a:lnTo>
                      <a:pt x="2100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7" name="Forma libre: forma 216">
                <a:extLst>
                  <a:ext uri="{FF2B5EF4-FFF2-40B4-BE49-F238E27FC236}">
                    <a16:creationId xmlns:a16="http://schemas.microsoft.com/office/drawing/2014/main" id="{18DCA690-F562-D262-473A-62C7569296DC}"/>
                  </a:ext>
                </a:extLst>
              </p:cNvPr>
              <p:cNvSpPr/>
              <p:nvPr/>
            </p:nvSpPr>
            <p:spPr>
              <a:xfrm>
                <a:off x="6067614" y="3250120"/>
                <a:ext cx="193643" cy="282225"/>
              </a:xfrm>
              <a:custGeom>
                <a:avLst/>
                <a:gdLst>
                  <a:gd name="connsiteX0" fmla="*/ 193643 w 193643"/>
                  <a:gd name="connsiteY0" fmla="*/ 193167 h 282225"/>
                  <a:gd name="connsiteX1" fmla="*/ 147066 w 193643"/>
                  <a:gd name="connsiteY1" fmla="*/ 193167 h 282225"/>
                  <a:gd name="connsiteX2" fmla="*/ 147066 w 193643"/>
                  <a:gd name="connsiteY2" fmla="*/ 238316 h 282225"/>
                  <a:gd name="connsiteX3" fmla="*/ 46577 w 193643"/>
                  <a:gd name="connsiteY3" fmla="*/ 238316 h 282225"/>
                  <a:gd name="connsiteX4" fmla="*/ 46577 w 193643"/>
                  <a:gd name="connsiteY4" fmla="*/ 43815 h 282225"/>
                  <a:gd name="connsiteX5" fmla="*/ 147066 w 193643"/>
                  <a:gd name="connsiteY5" fmla="*/ 43815 h 282225"/>
                  <a:gd name="connsiteX6" fmla="*/ 147066 w 193643"/>
                  <a:gd name="connsiteY6" fmla="*/ 87725 h 282225"/>
                  <a:gd name="connsiteX7" fmla="*/ 193643 w 193643"/>
                  <a:gd name="connsiteY7" fmla="*/ 87725 h 282225"/>
                  <a:gd name="connsiteX8" fmla="*/ 193643 w 193643"/>
                  <a:gd name="connsiteY8" fmla="*/ 27051 h 282225"/>
                  <a:gd name="connsiteX9" fmla="*/ 165259 w 193643"/>
                  <a:gd name="connsiteY9" fmla="*/ 0 h 282225"/>
                  <a:gd name="connsiteX10" fmla="*/ 28385 w 193643"/>
                  <a:gd name="connsiteY10" fmla="*/ 0 h 282225"/>
                  <a:gd name="connsiteX11" fmla="*/ 0 w 193643"/>
                  <a:gd name="connsiteY11" fmla="*/ 27051 h 282225"/>
                  <a:gd name="connsiteX12" fmla="*/ 0 w 193643"/>
                  <a:gd name="connsiteY12" fmla="*/ 255175 h 282225"/>
                  <a:gd name="connsiteX13" fmla="*/ 28385 w 193643"/>
                  <a:gd name="connsiteY13" fmla="*/ 282226 h 282225"/>
                  <a:gd name="connsiteX14" fmla="*/ 165259 w 193643"/>
                  <a:gd name="connsiteY14" fmla="*/ 282226 h 282225"/>
                  <a:gd name="connsiteX15" fmla="*/ 193643 w 193643"/>
                  <a:gd name="connsiteY15" fmla="*/ 255175 h 282225"/>
                  <a:gd name="connsiteX16" fmla="*/ 193643 w 193643"/>
                  <a:gd name="connsiteY16" fmla="*/ 193167 h 28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643" h="282225">
                    <a:moveTo>
                      <a:pt x="193643" y="193167"/>
                    </a:moveTo>
                    <a:lnTo>
                      <a:pt x="147066" y="193167"/>
                    </a:lnTo>
                    <a:lnTo>
                      <a:pt x="147066" y="238316"/>
                    </a:lnTo>
                    <a:lnTo>
                      <a:pt x="46577" y="238316"/>
                    </a:lnTo>
                    <a:lnTo>
                      <a:pt x="46577" y="43815"/>
                    </a:lnTo>
                    <a:lnTo>
                      <a:pt x="147066" y="43815"/>
                    </a:lnTo>
                    <a:lnTo>
                      <a:pt x="147066" y="87725"/>
                    </a:lnTo>
                    <a:lnTo>
                      <a:pt x="193643" y="87725"/>
                    </a:lnTo>
                    <a:lnTo>
                      <a:pt x="193643" y="27051"/>
                    </a:lnTo>
                    <a:lnTo>
                      <a:pt x="165259" y="0"/>
                    </a:lnTo>
                    <a:lnTo>
                      <a:pt x="28385" y="0"/>
                    </a:lnTo>
                    <a:lnTo>
                      <a:pt x="0" y="27051"/>
                    </a:lnTo>
                    <a:lnTo>
                      <a:pt x="0" y="255175"/>
                    </a:lnTo>
                    <a:lnTo>
                      <a:pt x="28385" y="282226"/>
                    </a:lnTo>
                    <a:lnTo>
                      <a:pt x="165259" y="282226"/>
                    </a:lnTo>
                    <a:lnTo>
                      <a:pt x="193643" y="255175"/>
                    </a:lnTo>
                    <a:lnTo>
                      <a:pt x="193643" y="1931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8" name="Forma libre: forma 217">
                <a:extLst>
                  <a:ext uri="{FF2B5EF4-FFF2-40B4-BE49-F238E27FC236}">
                    <a16:creationId xmlns:a16="http://schemas.microsoft.com/office/drawing/2014/main" id="{95338B82-8A6B-923C-41F3-07139AC10855}"/>
                  </a:ext>
                </a:extLst>
              </p:cNvPr>
              <p:cNvSpPr/>
              <p:nvPr/>
            </p:nvSpPr>
            <p:spPr>
              <a:xfrm>
                <a:off x="6332981" y="3250120"/>
                <a:ext cx="204216" cy="282130"/>
              </a:xfrm>
              <a:custGeom>
                <a:avLst/>
                <a:gdLst>
                  <a:gd name="connsiteX0" fmla="*/ 191453 w 204216"/>
                  <a:gd name="connsiteY0" fmla="*/ 249460 h 282130"/>
                  <a:gd name="connsiteX1" fmla="*/ 191453 w 204216"/>
                  <a:gd name="connsiteY1" fmla="*/ 193167 h 282130"/>
                  <a:gd name="connsiteX2" fmla="*/ 156877 w 204216"/>
                  <a:gd name="connsiteY2" fmla="*/ 160782 h 282130"/>
                  <a:gd name="connsiteX3" fmla="*/ 191453 w 204216"/>
                  <a:gd name="connsiteY3" fmla="*/ 127159 h 282130"/>
                  <a:gd name="connsiteX4" fmla="*/ 191453 w 204216"/>
                  <a:gd name="connsiteY4" fmla="*/ 27051 h 282130"/>
                  <a:gd name="connsiteX5" fmla="*/ 163068 w 204216"/>
                  <a:gd name="connsiteY5" fmla="*/ 0 h 282130"/>
                  <a:gd name="connsiteX6" fmla="*/ 0 w 204216"/>
                  <a:gd name="connsiteY6" fmla="*/ 0 h 282130"/>
                  <a:gd name="connsiteX7" fmla="*/ 0 w 204216"/>
                  <a:gd name="connsiteY7" fmla="*/ 43815 h 282130"/>
                  <a:gd name="connsiteX8" fmla="*/ 18193 w 204216"/>
                  <a:gd name="connsiteY8" fmla="*/ 43815 h 282130"/>
                  <a:gd name="connsiteX9" fmla="*/ 18193 w 204216"/>
                  <a:gd name="connsiteY9" fmla="*/ 249365 h 282130"/>
                  <a:gd name="connsiteX10" fmla="*/ 0 w 204216"/>
                  <a:gd name="connsiteY10" fmla="*/ 249365 h 282130"/>
                  <a:gd name="connsiteX11" fmla="*/ 0 w 204216"/>
                  <a:gd name="connsiteY11" fmla="*/ 282131 h 282130"/>
                  <a:gd name="connsiteX12" fmla="*/ 82391 w 204216"/>
                  <a:gd name="connsiteY12" fmla="*/ 282131 h 282130"/>
                  <a:gd name="connsiteX13" fmla="*/ 82391 w 204216"/>
                  <a:gd name="connsiteY13" fmla="*/ 249365 h 282130"/>
                  <a:gd name="connsiteX14" fmla="*/ 64199 w 204216"/>
                  <a:gd name="connsiteY14" fmla="*/ 249365 h 282130"/>
                  <a:gd name="connsiteX15" fmla="*/ 64199 w 204216"/>
                  <a:gd name="connsiteY15" fmla="*/ 183356 h 282130"/>
                  <a:gd name="connsiteX16" fmla="*/ 144875 w 204216"/>
                  <a:gd name="connsiteY16" fmla="*/ 183356 h 282130"/>
                  <a:gd name="connsiteX17" fmla="*/ 144875 w 204216"/>
                  <a:gd name="connsiteY17" fmla="*/ 249365 h 282130"/>
                  <a:gd name="connsiteX18" fmla="*/ 130683 w 204216"/>
                  <a:gd name="connsiteY18" fmla="*/ 249365 h 282130"/>
                  <a:gd name="connsiteX19" fmla="*/ 130683 w 204216"/>
                  <a:gd name="connsiteY19" fmla="*/ 282131 h 282130"/>
                  <a:gd name="connsiteX20" fmla="*/ 204216 w 204216"/>
                  <a:gd name="connsiteY20" fmla="*/ 282131 h 282130"/>
                  <a:gd name="connsiteX21" fmla="*/ 204216 w 204216"/>
                  <a:gd name="connsiteY21" fmla="*/ 249365 h 282130"/>
                  <a:gd name="connsiteX22" fmla="*/ 191357 w 204216"/>
                  <a:gd name="connsiteY22" fmla="*/ 249365 h 282130"/>
                  <a:gd name="connsiteX23" fmla="*/ 125444 w 204216"/>
                  <a:gd name="connsiteY23" fmla="*/ 120968 h 282130"/>
                  <a:gd name="connsiteX24" fmla="*/ 83820 w 204216"/>
                  <a:gd name="connsiteY24" fmla="*/ 120968 h 282130"/>
                  <a:gd name="connsiteX25" fmla="*/ 83820 w 204216"/>
                  <a:gd name="connsiteY25" fmla="*/ 62484 h 282130"/>
                  <a:gd name="connsiteX26" fmla="*/ 125444 w 204216"/>
                  <a:gd name="connsiteY26" fmla="*/ 62484 h 282130"/>
                  <a:gd name="connsiteX27" fmla="*/ 125444 w 204216"/>
                  <a:gd name="connsiteY27" fmla="*/ 120968 h 28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4216" h="282130">
                    <a:moveTo>
                      <a:pt x="191453" y="249460"/>
                    </a:moveTo>
                    <a:lnTo>
                      <a:pt x="191453" y="193167"/>
                    </a:lnTo>
                    <a:lnTo>
                      <a:pt x="156877" y="160782"/>
                    </a:lnTo>
                    <a:lnTo>
                      <a:pt x="191453" y="127159"/>
                    </a:lnTo>
                    <a:lnTo>
                      <a:pt x="191453" y="27051"/>
                    </a:lnTo>
                    <a:lnTo>
                      <a:pt x="163068" y="0"/>
                    </a:lnTo>
                    <a:lnTo>
                      <a:pt x="0" y="0"/>
                    </a:lnTo>
                    <a:lnTo>
                      <a:pt x="0" y="43815"/>
                    </a:lnTo>
                    <a:lnTo>
                      <a:pt x="18193" y="43815"/>
                    </a:lnTo>
                    <a:lnTo>
                      <a:pt x="18193" y="249365"/>
                    </a:lnTo>
                    <a:lnTo>
                      <a:pt x="0" y="249365"/>
                    </a:lnTo>
                    <a:lnTo>
                      <a:pt x="0" y="282131"/>
                    </a:lnTo>
                    <a:lnTo>
                      <a:pt x="82391" y="282131"/>
                    </a:lnTo>
                    <a:lnTo>
                      <a:pt x="82391" y="249365"/>
                    </a:lnTo>
                    <a:lnTo>
                      <a:pt x="64199" y="249365"/>
                    </a:lnTo>
                    <a:lnTo>
                      <a:pt x="64199" y="183356"/>
                    </a:lnTo>
                    <a:lnTo>
                      <a:pt x="144875" y="183356"/>
                    </a:lnTo>
                    <a:lnTo>
                      <a:pt x="144875" y="249365"/>
                    </a:lnTo>
                    <a:lnTo>
                      <a:pt x="130683" y="249365"/>
                    </a:lnTo>
                    <a:lnTo>
                      <a:pt x="130683" y="282131"/>
                    </a:lnTo>
                    <a:lnTo>
                      <a:pt x="204216" y="282131"/>
                    </a:lnTo>
                    <a:lnTo>
                      <a:pt x="204216" y="249365"/>
                    </a:lnTo>
                    <a:lnTo>
                      <a:pt x="191357" y="249365"/>
                    </a:lnTo>
                    <a:close/>
                    <a:moveTo>
                      <a:pt x="125444" y="120968"/>
                    </a:moveTo>
                    <a:lnTo>
                      <a:pt x="83820" y="120968"/>
                    </a:lnTo>
                    <a:lnTo>
                      <a:pt x="83820" y="62484"/>
                    </a:lnTo>
                    <a:lnTo>
                      <a:pt x="125444" y="62484"/>
                    </a:lnTo>
                    <a:lnTo>
                      <a:pt x="125444" y="1209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9" name="Forma libre: forma 218">
                <a:extLst>
                  <a:ext uri="{FF2B5EF4-FFF2-40B4-BE49-F238E27FC236}">
                    <a16:creationId xmlns:a16="http://schemas.microsoft.com/office/drawing/2014/main" id="{25923BDB-5260-C595-0E8F-BA7BBA34DE81}"/>
                  </a:ext>
                </a:extLst>
              </p:cNvPr>
              <p:cNvSpPr/>
              <p:nvPr/>
            </p:nvSpPr>
            <p:spPr>
              <a:xfrm>
                <a:off x="5367337" y="3228975"/>
                <a:ext cx="125063" cy="324135"/>
              </a:xfrm>
              <a:custGeom>
                <a:avLst/>
                <a:gdLst>
                  <a:gd name="connsiteX0" fmla="*/ 125063 w 125063"/>
                  <a:gd name="connsiteY0" fmla="*/ 324041 h 324135"/>
                  <a:gd name="connsiteX1" fmla="*/ 0 w 125063"/>
                  <a:gd name="connsiteY1" fmla="*/ 324041 h 324135"/>
                  <a:gd name="connsiteX2" fmla="*/ 0 w 125063"/>
                  <a:gd name="connsiteY2" fmla="*/ 247174 h 324135"/>
                  <a:gd name="connsiteX3" fmla="*/ 17717 w 125063"/>
                  <a:gd name="connsiteY3" fmla="*/ 247174 h 324135"/>
                  <a:gd name="connsiteX4" fmla="*/ 17717 w 125063"/>
                  <a:gd name="connsiteY4" fmla="*/ 76867 h 324135"/>
                  <a:gd name="connsiteX5" fmla="*/ 0 w 125063"/>
                  <a:gd name="connsiteY5" fmla="*/ 76867 h 324135"/>
                  <a:gd name="connsiteX6" fmla="*/ 0 w 125063"/>
                  <a:gd name="connsiteY6" fmla="*/ 0 h 324135"/>
                  <a:gd name="connsiteX7" fmla="*/ 125063 w 125063"/>
                  <a:gd name="connsiteY7" fmla="*/ 0 h 324135"/>
                  <a:gd name="connsiteX8" fmla="*/ 125063 w 125063"/>
                  <a:gd name="connsiteY8" fmla="*/ 76867 h 324135"/>
                  <a:gd name="connsiteX9" fmla="*/ 107347 w 125063"/>
                  <a:gd name="connsiteY9" fmla="*/ 76867 h 324135"/>
                  <a:gd name="connsiteX10" fmla="*/ 107347 w 125063"/>
                  <a:gd name="connsiteY10" fmla="*/ 247269 h 324135"/>
                  <a:gd name="connsiteX11" fmla="*/ 125063 w 125063"/>
                  <a:gd name="connsiteY11" fmla="*/ 247269 h 324135"/>
                  <a:gd name="connsiteX12" fmla="*/ 125063 w 125063"/>
                  <a:gd name="connsiteY12" fmla="*/ 324136 h 324135"/>
                  <a:gd name="connsiteX13" fmla="*/ 4191 w 125063"/>
                  <a:gd name="connsiteY13" fmla="*/ 319850 h 324135"/>
                  <a:gd name="connsiteX14" fmla="*/ 120968 w 125063"/>
                  <a:gd name="connsiteY14" fmla="*/ 319850 h 324135"/>
                  <a:gd name="connsiteX15" fmla="*/ 120968 w 125063"/>
                  <a:gd name="connsiteY15" fmla="*/ 251365 h 324135"/>
                  <a:gd name="connsiteX16" fmla="*/ 103251 w 125063"/>
                  <a:gd name="connsiteY16" fmla="*/ 251365 h 324135"/>
                  <a:gd name="connsiteX17" fmla="*/ 103251 w 125063"/>
                  <a:gd name="connsiteY17" fmla="*/ 72676 h 324135"/>
                  <a:gd name="connsiteX18" fmla="*/ 120968 w 125063"/>
                  <a:gd name="connsiteY18" fmla="*/ 72676 h 324135"/>
                  <a:gd name="connsiteX19" fmla="*/ 120968 w 125063"/>
                  <a:gd name="connsiteY19" fmla="*/ 4191 h 324135"/>
                  <a:gd name="connsiteX20" fmla="*/ 4191 w 125063"/>
                  <a:gd name="connsiteY20" fmla="*/ 4191 h 324135"/>
                  <a:gd name="connsiteX21" fmla="*/ 4191 w 125063"/>
                  <a:gd name="connsiteY21" fmla="*/ 72676 h 324135"/>
                  <a:gd name="connsiteX22" fmla="*/ 21908 w 125063"/>
                  <a:gd name="connsiteY22" fmla="*/ 72676 h 324135"/>
                  <a:gd name="connsiteX23" fmla="*/ 21908 w 125063"/>
                  <a:gd name="connsiteY23" fmla="*/ 251365 h 324135"/>
                  <a:gd name="connsiteX24" fmla="*/ 4191 w 125063"/>
                  <a:gd name="connsiteY24" fmla="*/ 251365 h 324135"/>
                  <a:gd name="connsiteX25" fmla="*/ 4191 w 125063"/>
                  <a:gd name="connsiteY25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5063" h="324135">
                    <a:moveTo>
                      <a:pt x="125063" y="324041"/>
                    </a:moveTo>
                    <a:lnTo>
                      <a:pt x="0" y="324041"/>
                    </a:lnTo>
                    <a:lnTo>
                      <a:pt x="0" y="247174"/>
                    </a:lnTo>
                    <a:lnTo>
                      <a:pt x="17717" y="247174"/>
                    </a:lnTo>
                    <a:lnTo>
                      <a:pt x="17717" y="76867"/>
                    </a:lnTo>
                    <a:lnTo>
                      <a:pt x="0" y="76867"/>
                    </a:lnTo>
                    <a:lnTo>
                      <a:pt x="0" y="0"/>
                    </a:lnTo>
                    <a:lnTo>
                      <a:pt x="125063" y="0"/>
                    </a:lnTo>
                    <a:lnTo>
                      <a:pt x="125063" y="76867"/>
                    </a:lnTo>
                    <a:lnTo>
                      <a:pt x="107347" y="76867"/>
                    </a:lnTo>
                    <a:lnTo>
                      <a:pt x="107347" y="247269"/>
                    </a:lnTo>
                    <a:lnTo>
                      <a:pt x="125063" y="247269"/>
                    </a:lnTo>
                    <a:lnTo>
                      <a:pt x="125063" y="324136"/>
                    </a:lnTo>
                    <a:close/>
                    <a:moveTo>
                      <a:pt x="4191" y="319850"/>
                    </a:moveTo>
                    <a:lnTo>
                      <a:pt x="120968" y="319850"/>
                    </a:lnTo>
                    <a:lnTo>
                      <a:pt x="120968" y="251365"/>
                    </a:lnTo>
                    <a:lnTo>
                      <a:pt x="103251" y="251365"/>
                    </a:lnTo>
                    <a:lnTo>
                      <a:pt x="103251" y="72676"/>
                    </a:lnTo>
                    <a:lnTo>
                      <a:pt x="120968" y="72676"/>
                    </a:lnTo>
                    <a:lnTo>
                      <a:pt x="120968" y="4191"/>
                    </a:lnTo>
                    <a:lnTo>
                      <a:pt x="4191" y="4191"/>
                    </a:lnTo>
                    <a:lnTo>
                      <a:pt x="4191" y="72676"/>
                    </a:lnTo>
                    <a:lnTo>
                      <a:pt x="21908" y="72676"/>
                    </a:lnTo>
                    <a:lnTo>
                      <a:pt x="21908" y="251365"/>
                    </a:lnTo>
                    <a:lnTo>
                      <a:pt x="4191" y="251365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0" name="Forma libre: forma 219">
                <a:extLst>
                  <a:ext uri="{FF2B5EF4-FFF2-40B4-BE49-F238E27FC236}">
                    <a16:creationId xmlns:a16="http://schemas.microsoft.com/office/drawing/2014/main" id="{586F8B67-17E9-F495-F286-3DCD489A4ED6}"/>
                  </a:ext>
                </a:extLst>
              </p:cNvPr>
              <p:cNvSpPr/>
              <p:nvPr/>
            </p:nvSpPr>
            <p:spPr>
              <a:xfrm>
                <a:off x="5520975" y="3228975"/>
                <a:ext cx="228600" cy="324135"/>
              </a:xfrm>
              <a:custGeom>
                <a:avLst/>
                <a:gdLst>
                  <a:gd name="connsiteX0" fmla="*/ 176213 w 228600"/>
                  <a:gd name="connsiteY0" fmla="*/ 324041 h 324135"/>
                  <a:gd name="connsiteX1" fmla="*/ 48292 w 228600"/>
                  <a:gd name="connsiteY1" fmla="*/ 324041 h 324135"/>
                  <a:gd name="connsiteX2" fmla="*/ 95 w 228600"/>
                  <a:gd name="connsiteY2" fmla="*/ 278130 h 324135"/>
                  <a:gd name="connsiteX3" fmla="*/ 95 w 228600"/>
                  <a:gd name="connsiteY3" fmla="*/ 212693 h 324135"/>
                  <a:gd name="connsiteX4" fmla="*/ 89726 w 228600"/>
                  <a:gd name="connsiteY4" fmla="*/ 212693 h 324135"/>
                  <a:gd name="connsiteX5" fmla="*/ 89726 w 228600"/>
                  <a:gd name="connsiteY5" fmla="*/ 238411 h 324135"/>
                  <a:gd name="connsiteX6" fmla="*/ 138684 w 228600"/>
                  <a:gd name="connsiteY6" fmla="*/ 238411 h 324135"/>
                  <a:gd name="connsiteX7" fmla="*/ 138684 w 228600"/>
                  <a:gd name="connsiteY7" fmla="*/ 204883 h 324135"/>
                  <a:gd name="connsiteX8" fmla="*/ 40672 w 228600"/>
                  <a:gd name="connsiteY8" fmla="*/ 204883 h 324135"/>
                  <a:gd name="connsiteX9" fmla="*/ 0 w 228600"/>
                  <a:gd name="connsiteY9" fmla="*/ 166021 h 324135"/>
                  <a:gd name="connsiteX10" fmla="*/ 0 w 228600"/>
                  <a:gd name="connsiteY10" fmla="*/ 47244 h 324135"/>
                  <a:gd name="connsiteX11" fmla="*/ 51435 w 228600"/>
                  <a:gd name="connsiteY11" fmla="*/ 476 h 324135"/>
                  <a:gd name="connsiteX12" fmla="*/ 179356 w 228600"/>
                  <a:gd name="connsiteY12" fmla="*/ 0 h 324135"/>
                  <a:gd name="connsiteX13" fmla="*/ 228505 w 228600"/>
                  <a:gd name="connsiteY13" fmla="*/ 45053 h 324135"/>
                  <a:gd name="connsiteX14" fmla="*/ 228505 w 228600"/>
                  <a:gd name="connsiteY14" fmla="*/ 110966 h 324135"/>
                  <a:gd name="connsiteX15" fmla="*/ 138875 w 228600"/>
                  <a:gd name="connsiteY15" fmla="*/ 110966 h 324135"/>
                  <a:gd name="connsiteX16" fmla="*/ 138875 w 228600"/>
                  <a:gd name="connsiteY16" fmla="*/ 85725 h 324135"/>
                  <a:gd name="connsiteX17" fmla="*/ 89916 w 228600"/>
                  <a:gd name="connsiteY17" fmla="*/ 85725 h 324135"/>
                  <a:gd name="connsiteX18" fmla="*/ 89916 w 228600"/>
                  <a:gd name="connsiteY18" fmla="*/ 119253 h 324135"/>
                  <a:gd name="connsiteX19" fmla="*/ 179927 w 228600"/>
                  <a:gd name="connsiteY19" fmla="*/ 119253 h 324135"/>
                  <a:gd name="connsiteX20" fmla="*/ 228600 w 228600"/>
                  <a:gd name="connsiteY20" fmla="*/ 165640 h 324135"/>
                  <a:gd name="connsiteX21" fmla="*/ 228600 w 228600"/>
                  <a:gd name="connsiteY21" fmla="*/ 275082 h 324135"/>
                  <a:gd name="connsiteX22" fmla="*/ 176403 w 228600"/>
                  <a:gd name="connsiteY22" fmla="*/ 324136 h 324135"/>
                  <a:gd name="connsiteX23" fmla="*/ 50006 w 228600"/>
                  <a:gd name="connsiteY23" fmla="*/ 319850 h 324135"/>
                  <a:gd name="connsiteX24" fmla="*/ 174593 w 228600"/>
                  <a:gd name="connsiteY24" fmla="*/ 319850 h 324135"/>
                  <a:gd name="connsiteX25" fmla="*/ 224314 w 228600"/>
                  <a:gd name="connsiteY25" fmla="*/ 273177 h 324135"/>
                  <a:gd name="connsiteX26" fmla="*/ 224314 w 228600"/>
                  <a:gd name="connsiteY26" fmla="*/ 167354 h 324135"/>
                  <a:gd name="connsiteX27" fmla="*/ 178118 w 228600"/>
                  <a:gd name="connsiteY27" fmla="*/ 123349 h 324135"/>
                  <a:gd name="connsiteX28" fmla="*/ 85630 w 228600"/>
                  <a:gd name="connsiteY28" fmla="*/ 123349 h 324135"/>
                  <a:gd name="connsiteX29" fmla="*/ 85630 w 228600"/>
                  <a:gd name="connsiteY29" fmla="*/ 81534 h 324135"/>
                  <a:gd name="connsiteX30" fmla="*/ 142970 w 228600"/>
                  <a:gd name="connsiteY30" fmla="*/ 81534 h 324135"/>
                  <a:gd name="connsiteX31" fmla="*/ 142970 w 228600"/>
                  <a:gd name="connsiteY31" fmla="*/ 106775 h 324135"/>
                  <a:gd name="connsiteX32" fmla="*/ 224314 w 228600"/>
                  <a:gd name="connsiteY32" fmla="*/ 106775 h 324135"/>
                  <a:gd name="connsiteX33" fmla="*/ 224314 w 228600"/>
                  <a:gd name="connsiteY33" fmla="*/ 46863 h 324135"/>
                  <a:gd name="connsiteX34" fmla="*/ 177737 w 228600"/>
                  <a:gd name="connsiteY34" fmla="*/ 4191 h 324135"/>
                  <a:gd name="connsiteX35" fmla="*/ 53054 w 228600"/>
                  <a:gd name="connsiteY35" fmla="*/ 4667 h 324135"/>
                  <a:gd name="connsiteX36" fmla="*/ 4286 w 228600"/>
                  <a:gd name="connsiteY36" fmla="*/ 49149 h 324135"/>
                  <a:gd name="connsiteX37" fmla="*/ 4286 w 228600"/>
                  <a:gd name="connsiteY37" fmla="*/ 164306 h 324135"/>
                  <a:gd name="connsiteX38" fmla="*/ 42482 w 228600"/>
                  <a:gd name="connsiteY38" fmla="*/ 200787 h 324135"/>
                  <a:gd name="connsiteX39" fmla="*/ 142970 w 228600"/>
                  <a:gd name="connsiteY39" fmla="*/ 200787 h 324135"/>
                  <a:gd name="connsiteX40" fmla="*/ 142970 w 228600"/>
                  <a:gd name="connsiteY40" fmla="*/ 242602 h 324135"/>
                  <a:gd name="connsiteX41" fmla="*/ 85630 w 228600"/>
                  <a:gd name="connsiteY41" fmla="*/ 242602 h 324135"/>
                  <a:gd name="connsiteX42" fmla="*/ 85630 w 228600"/>
                  <a:gd name="connsiteY42" fmla="*/ 216884 h 324135"/>
                  <a:gd name="connsiteX43" fmla="*/ 4286 w 228600"/>
                  <a:gd name="connsiteY43" fmla="*/ 216884 h 324135"/>
                  <a:gd name="connsiteX44" fmla="*/ 4286 w 228600"/>
                  <a:gd name="connsiteY44" fmla="*/ 276416 h 324135"/>
                  <a:gd name="connsiteX45" fmla="*/ 50006 w 228600"/>
                  <a:gd name="connsiteY45" fmla="*/ 319945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8600" h="324135">
                    <a:moveTo>
                      <a:pt x="176213" y="324041"/>
                    </a:moveTo>
                    <a:lnTo>
                      <a:pt x="48292" y="324041"/>
                    </a:lnTo>
                    <a:lnTo>
                      <a:pt x="95" y="278130"/>
                    </a:lnTo>
                    <a:lnTo>
                      <a:pt x="95" y="212693"/>
                    </a:lnTo>
                    <a:lnTo>
                      <a:pt x="89726" y="212693"/>
                    </a:lnTo>
                    <a:lnTo>
                      <a:pt x="89726" y="238411"/>
                    </a:lnTo>
                    <a:lnTo>
                      <a:pt x="138684" y="238411"/>
                    </a:lnTo>
                    <a:lnTo>
                      <a:pt x="138684" y="204883"/>
                    </a:lnTo>
                    <a:lnTo>
                      <a:pt x="40672" y="204883"/>
                    </a:lnTo>
                    <a:lnTo>
                      <a:pt x="0" y="166021"/>
                    </a:lnTo>
                    <a:lnTo>
                      <a:pt x="0" y="47244"/>
                    </a:lnTo>
                    <a:lnTo>
                      <a:pt x="51435" y="476"/>
                    </a:lnTo>
                    <a:lnTo>
                      <a:pt x="179356" y="0"/>
                    </a:lnTo>
                    <a:lnTo>
                      <a:pt x="228505" y="45053"/>
                    </a:lnTo>
                    <a:lnTo>
                      <a:pt x="228505" y="110966"/>
                    </a:lnTo>
                    <a:lnTo>
                      <a:pt x="138875" y="110966"/>
                    </a:lnTo>
                    <a:lnTo>
                      <a:pt x="138875" y="85725"/>
                    </a:lnTo>
                    <a:lnTo>
                      <a:pt x="89916" y="85725"/>
                    </a:lnTo>
                    <a:lnTo>
                      <a:pt x="89916" y="119253"/>
                    </a:lnTo>
                    <a:lnTo>
                      <a:pt x="179927" y="119253"/>
                    </a:lnTo>
                    <a:lnTo>
                      <a:pt x="228600" y="165640"/>
                    </a:lnTo>
                    <a:lnTo>
                      <a:pt x="228600" y="275082"/>
                    </a:lnTo>
                    <a:lnTo>
                      <a:pt x="176403" y="324136"/>
                    </a:lnTo>
                    <a:close/>
                    <a:moveTo>
                      <a:pt x="50006" y="319850"/>
                    </a:moveTo>
                    <a:lnTo>
                      <a:pt x="174593" y="319850"/>
                    </a:lnTo>
                    <a:lnTo>
                      <a:pt x="224314" y="273177"/>
                    </a:lnTo>
                    <a:lnTo>
                      <a:pt x="224314" y="167354"/>
                    </a:lnTo>
                    <a:lnTo>
                      <a:pt x="178118" y="123349"/>
                    </a:lnTo>
                    <a:lnTo>
                      <a:pt x="85630" y="123349"/>
                    </a:lnTo>
                    <a:lnTo>
                      <a:pt x="85630" y="81534"/>
                    </a:lnTo>
                    <a:lnTo>
                      <a:pt x="142970" y="81534"/>
                    </a:lnTo>
                    <a:lnTo>
                      <a:pt x="142970" y="106775"/>
                    </a:lnTo>
                    <a:lnTo>
                      <a:pt x="224314" y="106775"/>
                    </a:lnTo>
                    <a:lnTo>
                      <a:pt x="224314" y="46863"/>
                    </a:lnTo>
                    <a:lnTo>
                      <a:pt x="177737" y="4191"/>
                    </a:lnTo>
                    <a:lnTo>
                      <a:pt x="53054" y="4667"/>
                    </a:lnTo>
                    <a:lnTo>
                      <a:pt x="4286" y="49149"/>
                    </a:lnTo>
                    <a:lnTo>
                      <a:pt x="4286" y="164306"/>
                    </a:lnTo>
                    <a:lnTo>
                      <a:pt x="42482" y="200787"/>
                    </a:lnTo>
                    <a:lnTo>
                      <a:pt x="142970" y="200787"/>
                    </a:lnTo>
                    <a:lnTo>
                      <a:pt x="142970" y="242602"/>
                    </a:lnTo>
                    <a:lnTo>
                      <a:pt x="85630" y="242602"/>
                    </a:lnTo>
                    <a:lnTo>
                      <a:pt x="85630" y="216884"/>
                    </a:lnTo>
                    <a:lnTo>
                      <a:pt x="4286" y="216884"/>
                    </a:lnTo>
                    <a:lnTo>
                      <a:pt x="4286" y="276416"/>
                    </a:lnTo>
                    <a:lnTo>
                      <a:pt x="50006" y="3199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1" name="Forma libre: forma 220">
                <a:extLst>
                  <a:ext uri="{FF2B5EF4-FFF2-40B4-BE49-F238E27FC236}">
                    <a16:creationId xmlns:a16="http://schemas.microsoft.com/office/drawing/2014/main" id="{3B719A60-5586-B78F-087E-A05ACFACFF32}"/>
                  </a:ext>
                </a:extLst>
              </p:cNvPr>
              <p:cNvSpPr/>
              <p:nvPr/>
            </p:nvSpPr>
            <p:spPr>
              <a:xfrm>
                <a:off x="5775388" y="3228975"/>
                <a:ext cx="253174" cy="324135"/>
              </a:xfrm>
              <a:custGeom>
                <a:avLst/>
                <a:gdLst>
                  <a:gd name="connsiteX0" fmla="*/ 189738 w 253174"/>
                  <a:gd name="connsiteY0" fmla="*/ 324041 h 324135"/>
                  <a:gd name="connsiteX1" fmla="*/ 64199 w 253174"/>
                  <a:gd name="connsiteY1" fmla="*/ 324041 h 324135"/>
                  <a:gd name="connsiteX2" fmla="*/ 64199 w 253174"/>
                  <a:gd name="connsiteY2" fmla="*/ 243650 h 324135"/>
                  <a:gd name="connsiteX3" fmla="*/ 82391 w 253174"/>
                  <a:gd name="connsiteY3" fmla="*/ 243650 h 324135"/>
                  <a:gd name="connsiteX4" fmla="*/ 82391 w 253174"/>
                  <a:gd name="connsiteY4" fmla="*/ 81725 h 324135"/>
                  <a:gd name="connsiteX5" fmla="*/ 72390 w 253174"/>
                  <a:gd name="connsiteY5" fmla="*/ 81725 h 324135"/>
                  <a:gd name="connsiteX6" fmla="*/ 72390 w 253174"/>
                  <a:gd name="connsiteY6" fmla="*/ 105632 h 324135"/>
                  <a:gd name="connsiteX7" fmla="*/ 0 w 253174"/>
                  <a:gd name="connsiteY7" fmla="*/ 105632 h 324135"/>
                  <a:gd name="connsiteX8" fmla="*/ 0 w 253174"/>
                  <a:gd name="connsiteY8" fmla="*/ 0 h 324135"/>
                  <a:gd name="connsiteX9" fmla="*/ 253174 w 253174"/>
                  <a:gd name="connsiteY9" fmla="*/ 0 h 324135"/>
                  <a:gd name="connsiteX10" fmla="*/ 253174 w 253174"/>
                  <a:gd name="connsiteY10" fmla="*/ 105632 h 324135"/>
                  <a:gd name="connsiteX11" fmla="*/ 181642 w 253174"/>
                  <a:gd name="connsiteY11" fmla="*/ 105632 h 324135"/>
                  <a:gd name="connsiteX12" fmla="*/ 181642 w 253174"/>
                  <a:gd name="connsiteY12" fmla="*/ 81725 h 324135"/>
                  <a:gd name="connsiteX13" fmla="*/ 171641 w 253174"/>
                  <a:gd name="connsiteY13" fmla="*/ 81725 h 324135"/>
                  <a:gd name="connsiteX14" fmla="*/ 171641 w 253174"/>
                  <a:gd name="connsiteY14" fmla="*/ 243745 h 324135"/>
                  <a:gd name="connsiteX15" fmla="*/ 189833 w 253174"/>
                  <a:gd name="connsiteY15" fmla="*/ 243745 h 324135"/>
                  <a:gd name="connsiteX16" fmla="*/ 189833 w 253174"/>
                  <a:gd name="connsiteY16" fmla="*/ 324136 h 324135"/>
                  <a:gd name="connsiteX17" fmla="*/ 68390 w 253174"/>
                  <a:gd name="connsiteY17" fmla="*/ 319850 h 324135"/>
                  <a:gd name="connsiteX18" fmla="*/ 185642 w 253174"/>
                  <a:gd name="connsiteY18" fmla="*/ 319850 h 324135"/>
                  <a:gd name="connsiteX19" fmla="*/ 185642 w 253174"/>
                  <a:gd name="connsiteY19" fmla="*/ 247841 h 324135"/>
                  <a:gd name="connsiteX20" fmla="*/ 167449 w 253174"/>
                  <a:gd name="connsiteY20" fmla="*/ 247841 h 324135"/>
                  <a:gd name="connsiteX21" fmla="*/ 167449 w 253174"/>
                  <a:gd name="connsiteY21" fmla="*/ 77534 h 324135"/>
                  <a:gd name="connsiteX22" fmla="*/ 185833 w 253174"/>
                  <a:gd name="connsiteY22" fmla="*/ 77534 h 324135"/>
                  <a:gd name="connsiteX23" fmla="*/ 185833 w 253174"/>
                  <a:gd name="connsiteY23" fmla="*/ 101441 h 324135"/>
                  <a:gd name="connsiteX24" fmla="*/ 248984 w 253174"/>
                  <a:gd name="connsiteY24" fmla="*/ 101441 h 324135"/>
                  <a:gd name="connsiteX25" fmla="*/ 248984 w 253174"/>
                  <a:gd name="connsiteY25" fmla="*/ 4191 h 324135"/>
                  <a:gd name="connsiteX26" fmla="*/ 4191 w 253174"/>
                  <a:gd name="connsiteY26" fmla="*/ 4191 h 324135"/>
                  <a:gd name="connsiteX27" fmla="*/ 4191 w 253174"/>
                  <a:gd name="connsiteY27" fmla="*/ 101441 h 324135"/>
                  <a:gd name="connsiteX28" fmla="*/ 68294 w 253174"/>
                  <a:gd name="connsiteY28" fmla="*/ 101441 h 324135"/>
                  <a:gd name="connsiteX29" fmla="*/ 68294 w 253174"/>
                  <a:gd name="connsiteY29" fmla="*/ 77534 h 324135"/>
                  <a:gd name="connsiteX30" fmla="*/ 86677 w 253174"/>
                  <a:gd name="connsiteY30" fmla="*/ 77534 h 324135"/>
                  <a:gd name="connsiteX31" fmla="*/ 86677 w 253174"/>
                  <a:gd name="connsiteY31" fmla="*/ 247841 h 324135"/>
                  <a:gd name="connsiteX32" fmla="*/ 68485 w 253174"/>
                  <a:gd name="connsiteY32" fmla="*/ 247841 h 324135"/>
                  <a:gd name="connsiteX33" fmla="*/ 68485 w 253174"/>
                  <a:gd name="connsiteY33" fmla="*/ 319850 h 32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3174" h="324135">
                    <a:moveTo>
                      <a:pt x="189738" y="324041"/>
                    </a:moveTo>
                    <a:lnTo>
                      <a:pt x="64199" y="324041"/>
                    </a:lnTo>
                    <a:lnTo>
                      <a:pt x="64199" y="243650"/>
                    </a:lnTo>
                    <a:lnTo>
                      <a:pt x="82391" y="243650"/>
                    </a:lnTo>
                    <a:lnTo>
                      <a:pt x="82391" y="81725"/>
                    </a:lnTo>
                    <a:lnTo>
                      <a:pt x="72390" y="81725"/>
                    </a:lnTo>
                    <a:lnTo>
                      <a:pt x="72390" y="105632"/>
                    </a:lnTo>
                    <a:lnTo>
                      <a:pt x="0" y="105632"/>
                    </a:lnTo>
                    <a:lnTo>
                      <a:pt x="0" y="0"/>
                    </a:lnTo>
                    <a:lnTo>
                      <a:pt x="253174" y="0"/>
                    </a:lnTo>
                    <a:lnTo>
                      <a:pt x="253174" y="105632"/>
                    </a:lnTo>
                    <a:lnTo>
                      <a:pt x="181642" y="105632"/>
                    </a:lnTo>
                    <a:lnTo>
                      <a:pt x="181642" y="81725"/>
                    </a:lnTo>
                    <a:lnTo>
                      <a:pt x="171641" y="81725"/>
                    </a:lnTo>
                    <a:lnTo>
                      <a:pt x="171641" y="243745"/>
                    </a:lnTo>
                    <a:lnTo>
                      <a:pt x="189833" y="243745"/>
                    </a:lnTo>
                    <a:lnTo>
                      <a:pt x="189833" y="324136"/>
                    </a:lnTo>
                    <a:close/>
                    <a:moveTo>
                      <a:pt x="68390" y="319850"/>
                    </a:moveTo>
                    <a:lnTo>
                      <a:pt x="185642" y="319850"/>
                    </a:lnTo>
                    <a:lnTo>
                      <a:pt x="185642" y="247841"/>
                    </a:lnTo>
                    <a:lnTo>
                      <a:pt x="167449" y="247841"/>
                    </a:lnTo>
                    <a:lnTo>
                      <a:pt x="167449" y="77534"/>
                    </a:lnTo>
                    <a:lnTo>
                      <a:pt x="185833" y="77534"/>
                    </a:lnTo>
                    <a:lnTo>
                      <a:pt x="185833" y="101441"/>
                    </a:lnTo>
                    <a:lnTo>
                      <a:pt x="248984" y="101441"/>
                    </a:lnTo>
                    <a:lnTo>
                      <a:pt x="248984" y="4191"/>
                    </a:lnTo>
                    <a:lnTo>
                      <a:pt x="4191" y="4191"/>
                    </a:lnTo>
                    <a:lnTo>
                      <a:pt x="4191" y="101441"/>
                    </a:lnTo>
                    <a:lnTo>
                      <a:pt x="68294" y="101441"/>
                    </a:lnTo>
                    <a:lnTo>
                      <a:pt x="68294" y="77534"/>
                    </a:lnTo>
                    <a:lnTo>
                      <a:pt x="86677" y="77534"/>
                    </a:lnTo>
                    <a:lnTo>
                      <a:pt x="86677" y="247841"/>
                    </a:lnTo>
                    <a:lnTo>
                      <a:pt x="68485" y="247841"/>
                    </a:lnTo>
                    <a:lnTo>
                      <a:pt x="68485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2" name="Forma libre: forma 221">
                <a:extLst>
                  <a:ext uri="{FF2B5EF4-FFF2-40B4-BE49-F238E27FC236}">
                    <a16:creationId xmlns:a16="http://schemas.microsoft.com/office/drawing/2014/main" id="{B6F61084-D923-D05A-BBF6-57571D3E482E}"/>
                  </a:ext>
                </a:extLst>
              </p:cNvPr>
              <p:cNvSpPr/>
              <p:nvPr/>
            </p:nvSpPr>
            <p:spPr>
              <a:xfrm>
                <a:off x="6045993" y="3229451"/>
                <a:ext cx="236886" cy="323659"/>
              </a:xfrm>
              <a:custGeom>
                <a:avLst/>
                <a:gdLst>
                  <a:gd name="connsiteX0" fmla="*/ 195644 w 236886"/>
                  <a:gd name="connsiteY0" fmla="*/ 323564 h 323659"/>
                  <a:gd name="connsiteX1" fmla="*/ 40672 w 236886"/>
                  <a:gd name="connsiteY1" fmla="*/ 323564 h 323659"/>
                  <a:gd name="connsiteX2" fmla="*/ 0 w 236886"/>
                  <a:gd name="connsiteY2" fmla="*/ 284702 h 323659"/>
                  <a:gd name="connsiteX3" fmla="*/ 0 w 236886"/>
                  <a:gd name="connsiteY3" fmla="*/ 38862 h 323659"/>
                  <a:gd name="connsiteX4" fmla="*/ 40767 w 236886"/>
                  <a:gd name="connsiteY4" fmla="*/ 0 h 323659"/>
                  <a:gd name="connsiteX5" fmla="*/ 195739 w 236886"/>
                  <a:gd name="connsiteY5" fmla="*/ 0 h 323659"/>
                  <a:gd name="connsiteX6" fmla="*/ 236887 w 236886"/>
                  <a:gd name="connsiteY6" fmla="*/ 38862 h 323659"/>
                  <a:gd name="connsiteX7" fmla="*/ 236887 w 236886"/>
                  <a:gd name="connsiteY7" fmla="*/ 129159 h 323659"/>
                  <a:gd name="connsiteX8" fmla="*/ 147256 w 236886"/>
                  <a:gd name="connsiteY8" fmla="*/ 129159 h 323659"/>
                  <a:gd name="connsiteX9" fmla="*/ 147256 w 236886"/>
                  <a:gd name="connsiteY9" fmla="*/ 85344 h 323659"/>
                  <a:gd name="connsiteX10" fmla="*/ 89821 w 236886"/>
                  <a:gd name="connsiteY10" fmla="*/ 85344 h 323659"/>
                  <a:gd name="connsiteX11" fmla="*/ 89821 w 236886"/>
                  <a:gd name="connsiteY11" fmla="*/ 238411 h 323659"/>
                  <a:gd name="connsiteX12" fmla="*/ 147256 w 236886"/>
                  <a:gd name="connsiteY12" fmla="*/ 238411 h 323659"/>
                  <a:gd name="connsiteX13" fmla="*/ 147256 w 236886"/>
                  <a:gd name="connsiteY13" fmla="*/ 193262 h 323659"/>
                  <a:gd name="connsiteX14" fmla="*/ 236887 w 236886"/>
                  <a:gd name="connsiteY14" fmla="*/ 193262 h 323659"/>
                  <a:gd name="connsiteX15" fmla="*/ 236887 w 236886"/>
                  <a:gd name="connsiteY15" fmla="*/ 284798 h 323659"/>
                  <a:gd name="connsiteX16" fmla="*/ 195739 w 236886"/>
                  <a:gd name="connsiteY16" fmla="*/ 323660 h 323659"/>
                  <a:gd name="connsiteX17" fmla="*/ 42386 w 236886"/>
                  <a:gd name="connsiteY17" fmla="*/ 319373 h 323659"/>
                  <a:gd name="connsiteX18" fmla="*/ 194024 w 236886"/>
                  <a:gd name="connsiteY18" fmla="*/ 319373 h 323659"/>
                  <a:gd name="connsiteX19" fmla="*/ 232600 w 236886"/>
                  <a:gd name="connsiteY19" fmla="*/ 282893 h 323659"/>
                  <a:gd name="connsiteX20" fmla="*/ 232600 w 236886"/>
                  <a:gd name="connsiteY20" fmla="*/ 197263 h 323659"/>
                  <a:gd name="connsiteX21" fmla="*/ 151257 w 236886"/>
                  <a:gd name="connsiteY21" fmla="*/ 197263 h 323659"/>
                  <a:gd name="connsiteX22" fmla="*/ 151257 w 236886"/>
                  <a:gd name="connsiteY22" fmla="*/ 242411 h 323659"/>
                  <a:gd name="connsiteX23" fmla="*/ 85535 w 236886"/>
                  <a:gd name="connsiteY23" fmla="*/ 242411 h 323659"/>
                  <a:gd name="connsiteX24" fmla="*/ 85535 w 236886"/>
                  <a:gd name="connsiteY24" fmla="*/ 81058 h 323659"/>
                  <a:gd name="connsiteX25" fmla="*/ 151257 w 236886"/>
                  <a:gd name="connsiteY25" fmla="*/ 81058 h 323659"/>
                  <a:gd name="connsiteX26" fmla="*/ 151257 w 236886"/>
                  <a:gd name="connsiteY26" fmla="*/ 124873 h 323659"/>
                  <a:gd name="connsiteX27" fmla="*/ 232600 w 236886"/>
                  <a:gd name="connsiteY27" fmla="*/ 124873 h 323659"/>
                  <a:gd name="connsiteX28" fmla="*/ 232600 w 236886"/>
                  <a:gd name="connsiteY28" fmla="*/ 40577 h 323659"/>
                  <a:gd name="connsiteX29" fmla="*/ 194024 w 236886"/>
                  <a:gd name="connsiteY29" fmla="*/ 4096 h 323659"/>
                  <a:gd name="connsiteX30" fmla="*/ 42386 w 236886"/>
                  <a:gd name="connsiteY30" fmla="*/ 4096 h 323659"/>
                  <a:gd name="connsiteX31" fmla="*/ 4191 w 236886"/>
                  <a:gd name="connsiteY31" fmla="*/ 40577 h 323659"/>
                  <a:gd name="connsiteX32" fmla="*/ 4191 w 236886"/>
                  <a:gd name="connsiteY32" fmla="*/ 282893 h 323659"/>
                  <a:gd name="connsiteX33" fmla="*/ 42386 w 236886"/>
                  <a:gd name="connsiteY33" fmla="*/ 319373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6886" h="323659">
                    <a:moveTo>
                      <a:pt x="195644" y="323564"/>
                    </a:moveTo>
                    <a:lnTo>
                      <a:pt x="40672" y="323564"/>
                    </a:lnTo>
                    <a:lnTo>
                      <a:pt x="0" y="284702"/>
                    </a:lnTo>
                    <a:lnTo>
                      <a:pt x="0" y="38862"/>
                    </a:lnTo>
                    <a:lnTo>
                      <a:pt x="40767" y="0"/>
                    </a:lnTo>
                    <a:lnTo>
                      <a:pt x="195739" y="0"/>
                    </a:lnTo>
                    <a:lnTo>
                      <a:pt x="236887" y="38862"/>
                    </a:lnTo>
                    <a:lnTo>
                      <a:pt x="236887" y="129159"/>
                    </a:lnTo>
                    <a:lnTo>
                      <a:pt x="147256" y="129159"/>
                    </a:lnTo>
                    <a:lnTo>
                      <a:pt x="147256" y="85344"/>
                    </a:lnTo>
                    <a:lnTo>
                      <a:pt x="89821" y="85344"/>
                    </a:lnTo>
                    <a:lnTo>
                      <a:pt x="89821" y="238411"/>
                    </a:lnTo>
                    <a:lnTo>
                      <a:pt x="147256" y="238411"/>
                    </a:lnTo>
                    <a:lnTo>
                      <a:pt x="147256" y="193262"/>
                    </a:lnTo>
                    <a:lnTo>
                      <a:pt x="236887" y="193262"/>
                    </a:lnTo>
                    <a:lnTo>
                      <a:pt x="236887" y="284798"/>
                    </a:lnTo>
                    <a:lnTo>
                      <a:pt x="195739" y="323660"/>
                    </a:lnTo>
                    <a:close/>
                    <a:moveTo>
                      <a:pt x="42386" y="319373"/>
                    </a:moveTo>
                    <a:lnTo>
                      <a:pt x="194024" y="319373"/>
                    </a:lnTo>
                    <a:lnTo>
                      <a:pt x="232600" y="282893"/>
                    </a:lnTo>
                    <a:lnTo>
                      <a:pt x="232600" y="197263"/>
                    </a:lnTo>
                    <a:lnTo>
                      <a:pt x="151257" y="197263"/>
                    </a:lnTo>
                    <a:lnTo>
                      <a:pt x="151257" y="242411"/>
                    </a:lnTo>
                    <a:lnTo>
                      <a:pt x="85535" y="242411"/>
                    </a:lnTo>
                    <a:lnTo>
                      <a:pt x="85535" y="81058"/>
                    </a:lnTo>
                    <a:lnTo>
                      <a:pt x="151257" y="81058"/>
                    </a:lnTo>
                    <a:lnTo>
                      <a:pt x="151257" y="124873"/>
                    </a:lnTo>
                    <a:lnTo>
                      <a:pt x="232600" y="124873"/>
                    </a:lnTo>
                    <a:lnTo>
                      <a:pt x="232600" y="40577"/>
                    </a:lnTo>
                    <a:lnTo>
                      <a:pt x="194024" y="4096"/>
                    </a:lnTo>
                    <a:lnTo>
                      <a:pt x="42386" y="4096"/>
                    </a:lnTo>
                    <a:lnTo>
                      <a:pt x="4191" y="40577"/>
                    </a:lnTo>
                    <a:lnTo>
                      <a:pt x="4191" y="282893"/>
                    </a:lnTo>
                    <a:lnTo>
                      <a:pt x="42386" y="319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3" name="Forma libre: forma 222">
                <a:extLst>
                  <a:ext uri="{FF2B5EF4-FFF2-40B4-BE49-F238E27FC236}">
                    <a16:creationId xmlns:a16="http://schemas.microsoft.com/office/drawing/2014/main" id="{3ECF187C-B63E-00E4-87EF-53ED0A038347}"/>
                  </a:ext>
                </a:extLst>
              </p:cNvPr>
              <p:cNvSpPr/>
              <p:nvPr/>
            </p:nvSpPr>
            <p:spPr>
              <a:xfrm>
                <a:off x="6311550" y="3229451"/>
                <a:ext cx="247364" cy="323659"/>
              </a:xfrm>
              <a:custGeom>
                <a:avLst/>
                <a:gdLst>
                  <a:gd name="connsiteX0" fmla="*/ 247269 w 247364"/>
                  <a:gd name="connsiteY0" fmla="*/ 323564 h 323659"/>
                  <a:gd name="connsiteX1" fmla="*/ 130588 w 247364"/>
                  <a:gd name="connsiteY1" fmla="*/ 323564 h 323659"/>
                  <a:gd name="connsiteX2" fmla="*/ 130588 w 247364"/>
                  <a:gd name="connsiteY2" fmla="*/ 249365 h 323659"/>
                  <a:gd name="connsiteX3" fmla="*/ 144780 w 247364"/>
                  <a:gd name="connsiteY3" fmla="*/ 249365 h 323659"/>
                  <a:gd name="connsiteX4" fmla="*/ 144780 w 247364"/>
                  <a:gd name="connsiteY4" fmla="*/ 224695 h 323659"/>
                  <a:gd name="connsiteX5" fmla="*/ 107347 w 247364"/>
                  <a:gd name="connsiteY5" fmla="*/ 224695 h 323659"/>
                  <a:gd name="connsiteX6" fmla="*/ 107347 w 247364"/>
                  <a:gd name="connsiteY6" fmla="*/ 249365 h 323659"/>
                  <a:gd name="connsiteX7" fmla="*/ 125540 w 247364"/>
                  <a:gd name="connsiteY7" fmla="*/ 249365 h 323659"/>
                  <a:gd name="connsiteX8" fmla="*/ 125540 w 247364"/>
                  <a:gd name="connsiteY8" fmla="*/ 323564 h 323659"/>
                  <a:gd name="connsiteX9" fmla="*/ 0 w 247364"/>
                  <a:gd name="connsiteY9" fmla="*/ 323564 h 323659"/>
                  <a:gd name="connsiteX10" fmla="*/ 0 w 247364"/>
                  <a:gd name="connsiteY10" fmla="*/ 249365 h 323659"/>
                  <a:gd name="connsiteX11" fmla="*/ 18193 w 247364"/>
                  <a:gd name="connsiteY11" fmla="*/ 249365 h 323659"/>
                  <a:gd name="connsiteX12" fmla="*/ 18193 w 247364"/>
                  <a:gd name="connsiteY12" fmla="*/ 85249 h 323659"/>
                  <a:gd name="connsiteX13" fmla="*/ 0 w 247364"/>
                  <a:gd name="connsiteY13" fmla="*/ 85249 h 323659"/>
                  <a:gd name="connsiteX14" fmla="*/ 0 w 247364"/>
                  <a:gd name="connsiteY14" fmla="*/ 0 h 323659"/>
                  <a:gd name="connsiteX15" fmla="*/ 193453 w 247364"/>
                  <a:gd name="connsiteY15" fmla="*/ 0 h 323659"/>
                  <a:gd name="connsiteX16" fmla="*/ 234506 w 247364"/>
                  <a:gd name="connsiteY16" fmla="*/ 38862 h 323659"/>
                  <a:gd name="connsiteX17" fmla="*/ 234506 w 247364"/>
                  <a:gd name="connsiteY17" fmla="*/ 156686 h 323659"/>
                  <a:gd name="connsiteX18" fmla="*/ 211360 w 247364"/>
                  <a:gd name="connsiteY18" fmla="*/ 181070 h 323659"/>
                  <a:gd name="connsiteX19" fmla="*/ 234506 w 247364"/>
                  <a:gd name="connsiteY19" fmla="*/ 205073 h 323659"/>
                  <a:gd name="connsiteX20" fmla="*/ 234506 w 247364"/>
                  <a:gd name="connsiteY20" fmla="*/ 249460 h 323659"/>
                  <a:gd name="connsiteX21" fmla="*/ 247364 w 247364"/>
                  <a:gd name="connsiteY21" fmla="*/ 249460 h 323659"/>
                  <a:gd name="connsiteX22" fmla="*/ 247364 w 247364"/>
                  <a:gd name="connsiteY22" fmla="*/ 323660 h 323659"/>
                  <a:gd name="connsiteX23" fmla="*/ 134779 w 247364"/>
                  <a:gd name="connsiteY23" fmla="*/ 319373 h 323659"/>
                  <a:gd name="connsiteX24" fmla="*/ 243173 w 247364"/>
                  <a:gd name="connsiteY24" fmla="*/ 319373 h 323659"/>
                  <a:gd name="connsiteX25" fmla="*/ 243173 w 247364"/>
                  <a:gd name="connsiteY25" fmla="*/ 253556 h 323659"/>
                  <a:gd name="connsiteX26" fmla="*/ 230315 w 247364"/>
                  <a:gd name="connsiteY26" fmla="*/ 253556 h 323659"/>
                  <a:gd name="connsiteX27" fmla="*/ 230315 w 247364"/>
                  <a:gd name="connsiteY27" fmla="*/ 206693 h 323659"/>
                  <a:gd name="connsiteX28" fmla="*/ 205550 w 247364"/>
                  <a:gd name="connsiteY28" fmla="*/ 181070 h 323659"/>
                  <a:gd name="connsiteX29" fmla="*/ 230315 w 247364"/>
                  <a:gd name="connsiteY29" fmla="*/ 154972 h 323659"/>
                  <a:gd name="connsiteX30" fmla="*/ 230315 w 247364"/>
                  <a:gd name="connsiteY30" fmla="*/ 40577 h 323659"/>
                  <a:gd name="connsiteX31" fmla="*/ 191738 w 247364"/>
                  <a:gd name="connsiteY31" fmla="*/ 4096 h 323659"/>
                  <a:gd name="connsiteX32" fmla="*/ 4096 w 247364"/>
                  <a:gd name="connsiteY32" fmla="*/ 4096 h 323659"/>
                  <a:gd name="connsiteX33" fmla="*/ 4096 w 247364"/>
                  <a:gd name="connsiteY33" fmla="*/ 80963 h 323659"/>
                  <a:gd name="connsiteX34" fmla="*/ 22289 w 247364"/>
                  <a:gd name="connsiteY34" fmla="*/ 80963 h 323659"/>
                  <a:gd name="connsiteX35" fmla="*/ 22289 w 247364"/>
                  <a:gd name="connsiteY35" fmla="*/ 253460 h 323659"/>
                  <a:gd name="connsiteX36" fmla="*/ 4096 w 247364"/>
                  <a:gd name="connsiteY36" fmla="*/ 253460 h 323659"/>
                  <a:gd name="connsiteX37" fmla="*/ 4096 w 247364"/>
                  <a:gd name="connsiteY37" fmla="*/ 319278 h 323659"/>
                  <a:gd name="connsiteX38" fmla="*/ 121349 w 247364"/>
                  <a:gd name="connsiteY38" fmla="*/ 319278 h 323659"/>
                  <a:gd name="connsiteX39" fmla="*/ 121349 w 247364"/>
                  <a:gd name="connsiteY39" fmla="*/ 253460 h 323659"/>
                  <a:gd name="connsiteX40" fmla="*/ 103156 w 247364"/>
                  <a:gd name="connsiteY40" fmla="*/ 253460 h 323659"/>
                  <a:gd name="connsiteX41" fmla="*/ 103156 w 247364"/>
                  <a:gd name="connsiteY41" fmla="*/ 220504 h 323659"/>
                  <a:gd name="connsiteX42" fmla="*/ 148971 w 247364"/>
                  <a:gd name="connsiteY42" fmla="*/ 220504 h 323659"/>
                  <a:gd name="connsiteX43" fmla="*/ 148971 w 247364"/>
                  <a:gd name="connsiteY43" fmla="*/ 253460 h 323659"/>
                  <a:gd name="connsiteX44" fmla="*/ 134779 w 247364"/>
                  <a:gd name="connsiteY44" fmla="*/ 253460 h 323659"/>
                  <a:gd name="connsiteX45" fmla="*/ 134779 w 247364"/>
                  <a:gd name="connsiteY45" fmla="*/ 319278 h 323659"/>
                  <a:gd name="connsiteX46" fmla="*/ 138970 w 247364"/>
                  <a:gd name="connsiteY46" fmla="*/ 130302 h 323659"/>
                  <a:gd name="connsiteX47" fmla="*/ 112967 w 247364"/>
                  <a:gd name="connsiteY47" fmla="*/ 130302 h 323659"/>
                  <a:gd name="connsiteX48" fmla="*/ 112967 w 247364"/>
                  <a:gd name="connsiteY48" fmla="*/ 94869 h 323659"/>
                  <a:gd name="connsiteX49" fmla="*/ 138970 w 247364"/>
                  <a:gd name="connsiteY49" fmla="*/ 94869 h 323659"/>
                  <a:gd name="connsiteX50" fmla="*/ 138970 w 247364"/>
                  <a:gd name="connsiteY50" fmla="*/ 130302 h 323659"/>
                  <a:gd name="connsiteX51" fmla="*/ 117062 w 247364"/>
                  <a:gd name="connsiteY51" fmla="*/ 126111 h 323659"/>
                  <a:gd name="connsiteX52" fmla="*/ 134779 w 247364"/>
                  <a:gd name="connsiteY52" fmla="*/ 126111 h 323659"/>
                  <a:gd name="connsiteX53" fmla="*/ 134779 w 247364"/>
                  <a:gd name="connsiteY53" fmla="*/ 98965 h 323659"/>
                  <a:gd name="connsiteX54" fmla="*/ 117062 w 247364"/>
                  <a:gd name="connsiteY54" fmla="*/ 98965 h 323659"/>
                  <a:gd name="connsiteX55" fmla="*/ 117062 w 247364"/>
                  <a:gd name="connsiteY55" fmla="*/ 126111 h 32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7364" h="323659">
                    <a:moveTo>
                      <a:pt x="247269" y="323564"/>
                    </a:moveTo>
                    <a:lnTo>
                      <a:pt x="130588" y="323564"/>
                    </a:lnTo>
                    <a:lnTo>
                      <a:pt x="130588" y="249365"/>
                    </a:lnTo>
                    <a:lnTo>
                      <a:pt x="144780" y="249365"/>
                    </a:lnTo>
                    <a:lnTo>
                      <a:pt x="144780" y="224695"/>
                    </a:lnTo>
                    <a:lnTo>
                      <a:pt x="107347" y="224695"/>
                    </a:lnTo>
                    <a:lnTo>
                      <a:pt x="107347" y="249365"/>
                    </a:lnTo>
                    <a:lnTo>
                      <a:pt x="125540" y="249365"/>
                    </a:lnTo>
                    <a:lnTo>
                      <a:pt x="125540" y="323564"/>
                    </a:lnTo>
                    <a:lnTo>
                      <a:pt x="0" y="323564"/>
                    </a:lnTo>
                    <a:lnTo>
                      <a:pt x="0" y="249365"/>
                    </a:lnTo>
                    <a:lnTo>
                      <a:pt x="18193" y="249365"/>
                    </a:lnTo>
                    <a:lnTo>
                      <a:pt x="18193" y="85249"/>
                    </a:lnTo>
                    <a:lnTo>
                      <a:pt x="0" y="85249"/>
                    </a:lnTo>
                    <a:lnTo>
                      <a:pt x="0" y="0"/>
                    </a:lnTo>
                    <a:lnTo>
                      <a:pt x="193453" y="0"/>
                    </a:lnTo>
                    <a:lnTo>
                      <a:pt x="234506" y="38862"/>
                    </a:lnTo>
                    <a:lnTo>
                      <a:pt x="234506" y="156686"/>
                    </a:lnTo>
                    <a:lnTo>
                      <a:pt x="211360" y="181070"/>
                    </a:lnTo>
                    <a:lnTo>
                      <a:pt x="234506" y="205073"/>
                    </a:lnTo>
                    <a:lnTo>
                      <a:pt x="234506" y="249460"/>
                    </a:lnTo>
                    <a:lnTo>
                      <a:pt x="247364" y="249460"/>
                    </a:lnTo>
                    <a:lnTo>
                      <a:pt x="247364" y="323660"/>
                    </a:lnTo>
                    <a:close/>
                    <a:moveTo>
                      <a:pt x="134779" y="319373"/>
                    </a:moveTo>
                    <a:lnTo>
                      <a:pt x="243173" y="319373"/>
                    </a:lnTo>
                    <a:lnTo>
                      <a:pt x="243173" y="253556"/>
                    </a:lnTo>
                    <a:lnTo>
                      <a:pt x="230315" y="253556"/>
                    </a:lnTo>
                    <a:lnTo>
                      <a:pt x="230315" y="206693"/>
                    </a:lnTo>
                    <a:lnTo>
                      <a:pt x="205550" y="181070"/>
                    </a:lnTo>
                    <a:lnTo>
                      <a:pt x="230315" y="154972"/>
                    </a:lnTo>
                    <a:lnTo>
                      <a:pt x="230315" y="40577"/>
                    </a:lnTo>
                    <a:lnTo>
                      <a:pt x="191738" y="4096"/>
                    </a:lnTo>
                    <a:lnTo>
                      <a:pt x="4096" y="4096"/>
                    </a:lnTo>
                    <a:lnTo>
                      <a:pt x="4096" y="80963"/>
                    </a:lnTo>
                    <a:lnTo>
                      <a:pt x="22289" y="80963"/>
                    </a:lnTo>
                    <a:lnTo>
                      <a:pt x="22289" y="253460"/>
                    </a:lnTo>
                    <a:lnTo>
                      <a:pt x="4096" y="253460"/>
                    </a:lnTo>
                    <a:lnTo>
                      <a:pt x="4096" y="319278"/>
                    </a:lnTo>
                    <a:lnTo>
                      <a:pt x="121349" y="319278"/>
                    </a:lnTo>
                    <a:lnTo>
                      <a:pt x="121349" y="253460"/>
                    </a:lnTo>
                    <a:lnTo>
                      <a:pt x="103156" y="253460"/>
                    </a:lnTo>
                    <a:lnTo>
                      <a:pt x="103156" y="220504"/>
                    </a:lnTo>
                    <a:lnTo>
                      <a:pt x="148971" y="220504"/>
                    </a:lnTo>
                    <a:lnTo>
                      <a:pt x="148971" y="253460"/>
                    </a:lnTo>
                    <a:lnTo>
                      <a:pt x="134779" y="253460"/>
                    </a:lnTo>
                    <a:lnTo>
                      <a:pt x="134779" y="319278"/>
                    </a:lnTo>
                    <a:close/>
                    <a:moveTo>
                      <a:pt x="138970" y="130302"/>
                    </a:moveTo>
                    <a:lnTo>
                      <a:pt x="112967" y="130302"/>
                    </a:lnTo>
                    <a:lnTo>
                      <a:pt x="112967" y="94869"/>
                    </a:lnTo>
                    <a:lnTo>
                      <a:pt x="138970" y="94869"/>
                    </a:lnTo>
                    <a:lnTo>
                      <a:pt x="138970" y="130302"/>
                    </a:lnTo>
                    <a:close/>
                    <a:moveTo>
                      <a:pt x="117062" y="126111"/>
                    </a:moveTo>
                    <a:lnTo>
                      <a:pt x="134779" y="126111"/>
                    </a:lnTo>
                    <a:lnTo>
                      <a:pt x="134779" y="98965"/>
                    </a:lnTo>
                    <a:lnTo>
                      <a:pt x="117062" y="98965"/>
                    </a:lnTo>
                    <a:lnTo>
                      <a:pt x="117062" y="1261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4" name="Forma libre: forma 223">
                <a:extLst>
                  <a:ext uri="{FF2B5EF4-FFF2-40B4-BE49-F238E27FC236}">
                    <a16:creationId xmlns:a16="http://schemas.microsoft.com/office/drawing/2014/main" id="{BC86A428-0017-2381-8B0A-CFE9EFD9A059}"/>
                  </a:ext>
                </a:extLst>
              </p:cNvPr>
              <p:cNvSpPr/>
              <p:nvPr/>
            </p:nvSpPr>
            <p:spPr>
              <a:xfrm>
                <a:off x="6586537" y="3228975"/>
                <a:ext cx="234505" cy="324040"/>
              </a:xfrm>
              <a:custGeom>
                <a:avLst/>
                <a:gdLst>
                  <a:gd name="connsiteX0" fmla="*/ 234505 w 234505"/>
                  <a:gd name="connsiteY0" fmla="*/ 324041 h 324040"/>
                  <a:gd name="connsiteX1" fmla="*/ 0 w 234505"/>
                  <a:gd name="connsiteY1" fmla="*/ 324041 h 324040"/>
                  <a:gd name="connsiteX2" fmla="*/ 0 w 234505"/>
                  <a:gd name="connsiteY2" fmla="*/ 238316 h 324040"/>
                  <a:gd name="connsiteX3" fmla="*/ 18193 w 234505"/>
                  <a:gd name="connsiteY3" fmla="*/ 238316 h 324040"/>
                  <a:gd name="connsiteX4" fmla="*/ 18193 w 234505"/>
                  <a:gd name="connsiteY4" fmla="*/ 85725 h 324040"/>
                  <a:gd name="connsiteX5" fmla="*/ 0 w 234505"/>
                  <a:gd name="connsiteY5" fmla="*/ 85725 h 324040"/>
                  <a:gd name="connsiteX6" fmla="*/ 0 w 234505"/>
                  <a:gd name="connsiteY6" fmla="*/ 0 h 324040"/>
                  <a:gd name="connsiteX7" fmla="*/ 234505 w 234505"/>
                  <a:gd name="connsiteY7" fmla="*/ 0 h 324040"/>
                  <a:gd name="connsiteX8" fmla="*/ 234505 w 234505"/>
                  <a:gd name="connsiteY8" fmla="*/ 108680 h 324040"/>
                  <a:gd name="connsiteX9" fmla="*/ 144875 w 234505"/>
                  <a:gd name="connsiteY9" fmla="*/ 108680 h 324040"/>
                  <a:gd name="connsiteX10" fmla="*/ 144875 w 234505"/>
                  <a:gd name="connsiteY10" fmla="*/ 85630 h 324040"/>
                  <a:gd name="connsiteX11" fmla="*/ 107442 w 234505"/>
                  <a:gd name="connsiteY11" fmla="*/ 85630 h 324040"/>
                  <a:gd name="connsiteX12" fmla="*/ 107442 w 234505"/>
                  <a:gd name="connsiteY12" fmla="*/ 119158 h 324040"/>
                  <a:gd name="connsiteX13" fmla="*/ 176593 w 234505"/>
                  <a:gd name="connsiteY13" fmla="*/ 119158 h 324040"/>
                  <a:gd name="connsiteX14" fmla="*/ 176593 w 234505"/>
                  <a:gd name="connsiteY14" fmla="*/ 204883 h 324040"/>
                  <a:gd name="connsiteX15" fmla="*/ 107442 w 234505"/>
                  <a:gd name="connsiteY15" fmla="*/ 204883 h 324040"/>
                  <a:gd name="connsiteX16" fmla="*/ 107442 w 234505"/>
                  <a:gd name="connsiteY16" fmla="*/ 238411 h 324040"/>
                  <a:gd name="connsiteX17" fmla="*/ 144875 w 234505"/>
                  <a:gd name="connsiteY17" fmla="*/ 238411 h 324040"/>
                  <a:gd name="connsiteX18" fmla="*/ 144875 w 234505"/>
                  <a:gd name="connsiteY18" fmla="*/ 218027 h 324040"/>
                  <a:gd name="connsiteX19" fmla="*/ 234505 w 234505"/>
                  <a:gd name="connsiteY19" fmla="*/ 218027 h 324040"/>
                  <a:gd name="connsiteX20" fmla="*/ 234505 w 234505"/>
                  <a:gd name="connsiteY20" fmla="*/ 324041 h 324040"/>
                  <a:gd name="connsiteX21" fmla="*/ 4191 w 234505"/>
                  <a:gd name="connsiteY21" fmla="*/ 319850 h 324040"/>
                  <a:gd name="connsiteX22" fmla="*/ 230410 w 234505"/>
                  <a:gd name="connsiteY22" fmla="*/ 319850 h 324040"/>
                  <a:gd name="connsiteX23" fmla="*/ 230410 w 234505"/>
                  <a:gd name="connsiteY23" fmla="*/ 222123 h 324040"/>
                  <a:gd name="connsiteX24" fmla="*/ 149066 w 234505"/>
                  <a:gd name="connsiteY24" fmla="*/ 222123 h 324040"/>
                  <a:gd name="connsiteX25" fmla="*/ 149066 w 234505"/>
                  <a:gd name="connsiteY25" fmla="*/ 242506 h 324040"/>
                  <a:gd name="connsiteX26" fmla="*/ 103251 w 234505"/>
                  <a:gd name="connsiteY26" fmla="*/ 242506 h 324040"/>
                  <a:gd name="connsiteX27" fmla="*/ 103251 w 234505"/>
                  <a:gd name="connsiteY27" fmla="*/ 200692 h 324040"/>
                  <a:gd name="connsiteX28" fmla="*/ 172403 w 234505"/>
                  <a:gd name="connsiteY28" fmla="*/ 200692 h 324040"/>
                  <a:gd name="connsiteX29" fmla="*/ 172403 w 234505"/>
                  <a:gd name="connsiteY29" fmla="*/ 123349 h 324040"/>
                  <a:gd name="connsiteX30" fmla="*/ 103251 w 234505"/>
                  <a:gd name="connsiteY30" fmla="*/ 123349 h 324040"/>
                  <a:gd name="connsiteX31" fmla="*/ 103251 w 234505"/>
                  <a:gd name="connsiteY31" fmla="*/ 81534 h 324040"/>
                  <a:gd name="connsiteX32" fmla="*/ 149066 w 234505"/>
                  <a:gd name="connsiteY32" fmla="*/ 81534 h 324040"/>
                  <a:gd name="connsiteX33" fmla="*/ 149066 w 234505"/>
                  <a:gd name="connsiteY33" fmla="*/ 104584 h 324040"/>
                  <a:gd name="connsiteX34" fmla="*/ 230410 w 234505"/>
                  <a:gd name="connsiteY34" fmla="*/ 104584 h 324040"/>
                  <a:gd name="connsiteX35" fmla="*/ 230410 w 234505"/>
                  <a:gd name="connsiteY35" fmla="*/ 4191 h 324040"/>
                  <a:gd name="connsiteX36" fmla="*/ 4191 w 234505"/>
                  <a:gd name="connsiteY36" fmla="*/ 4191 h 324040"/>
                  <a:gd name="connsiteX37" fmla="*/ 4191 w 234505"/>
                  <a:gd name="connsiteY37" fmla="*/ 81534 h 324040"/>
                  <a:gd name="connsiteX38" fmla="*/ 22384 w 234505"/>
                  <a:gd name="connsiteY38" fmla="*/ 81534 h 324040"/>
                  <a:gd name="connsiteX39" fmla="*/ 22384 w 234505"/>
                  <a:gd name="connsiteY39" fmla="*/ 242506 h 324040"/>
                  <a:gd name="connsiteX40" fmla="*/ 4191 w 234505"/>
                  <a:gd name="connsiteY40" fmla="*/ 242506 h 324040"/>
                  <a:gd name="connsiteX41" fmla="*/ 4191 w 234505"/>
                  <a:gd name="connsiteY41" fmla="*/ 319850 h 32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4505" h="324040">
                    <a:moveTo>
                      <a:pt x="234505" y="324041"/>
                    </a:moveTo>
                    <a:lnTo>
                      <a:pt x="0" y="324041"/>
                    </a:lnTo>
                    <a:lnTo>
                      <a:pt x="0" y="238316"/>
                    </a:lnTo>
                    <a:lnTo>
                      <a:pt x="18193" y="238316"/>
                    </a:lnTo>
                    <a:lnTo>
                      <a:pt x="18193" y="85725"/>
                    </a:lnTo>
                    <a:lnTo>
                      <a:pt x="0" y="85725"/>
                    </a:lnTo>
                    <a:lnTo>
                      <a:pt x="0" y="0"/>
                    </a:lnTo>
                    <a:lnTo>
                      <a:pt x="234505" y="0"/>
                    </a:lnTo>
                    <a:lnTo>
                      <a:pt x="234505" y="108680"/>
                    </a:lnTo>
                    <a:lnTo>
                      <a:pt x="144875" y="108680"/>
                    </a:lnTo>
                    <a:lnTo>
                      <a:pt x="144875" y="85630"/>
                    </a:lnTo>
                    <a:lnTo>
                      <a:pt x="107442" y="85630"/>
                    </a:lnTo>
                    <a:lnTo>
                      <a:pt x="107442" y="119158"/>
                    </a:lnTo>
                    <a:lnTo>
                      <a:pt x="176593" y="119158"/>
                    </a:lnTo>
                    <a:lnTo>
                      <a:pt x="176593" y="204883"/>
                    </a:lnTo>
                    <a:lnTo>
                      <a:pt x="107442" y="204883"/>
                    </a:lnTo>
                    <a:lnTo>
                      <a:pt x="107442" y="238411"/>
                    </a:lnTo>
                    <a:lnTo>
                      <a:pt x="144875" y="238411"/>
                    </a:lnTo>
                    <a:lnTo>
                      <a:pt x="144875" y="218027"/>
                    </a:lnTo>
                    <a:lnTo>
                      <a:pt x="234505" y="218027"/>
                    </a:lnTo>
                    <a:lnTo>
                      <a:pt x="234505" y="324041"/>
                    </a:lnTo>
                    <a:close/>
                    <a:moveTo>
                      <a:pt x="4191" y="319850"/>
                    </a:moveTo>
                    <a:lnTo>
                      <a:pt x="230410" y="319850"/>
                    </a:lnTo>
                    <a:lnTo>
                      <a:pt x="230410" y="222123"/>
                    </a:lnTo>
                    <a:lnTo>
                      <a:pt x="149066" y="222123"/>
                    </a:lnTo>
                    <a:lnTo>
                      <a:pt x="149066" y="242506"/>
                    </a:lnTo>
                    <a:lnTo>
                      <a:pt x="103251" y="242506"/>
                    </a:lnTo>
                    <a:lnTo>
                      <a:pt x="103251" y="200692"/>
                    </a:lnTo>
                    <a:lnTo>
                      <a:pt x="172403" y="200692"/>
                    </a:lnTo>
                    <a:lnTo>
                      <a:pt x="172403" y="123349"/>
                    </a:lnTo>
                    <a:lnTo>
                      <a:pt x="103251" y="123349"/>
                    </a:lnTo>
                    <a:lnTo>
                      <a:pt x="103251" y="81534"/>
                    </a:lnTo>
                    <a:lnTo>
                      <a:pt x="149066" y="81534"/>
                    </a:lnTo>
                    <a:lnTo>
                      <a:pt x="149066" y="104584"/>
                    </a:lnTo>
                    <a:lnTo>
                      <a:pt x="230410" y="104584"/>
                    </a:lnTo>
                    <a:lnTo>
                      <a:pt x="230410" y="4191"/>
                    </a:lnTo>
                    <a:lnTo>
                      <a:pt x="4191" y="4191"/>
                    </a:lnTo>
                    <a:lnTo>
                      <a:pt x="4191" y="81534"/>
                    </a:lnTo>
                    <a:lnTo>
                      <a:pt x="22384" y="81534"/>
                    </a:lnTo>
                    <a:lnTo>
                      <a:pt x="22384" y="242506"/>
                    </a:lnTo>
                    <a:lnTo>
                      <a:pt x="4191" y="242506"/>
                    </a:lnTo>
                    <a:lnTo>
                      <a:pt x="4191" y="3198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25" name="Forma libre: forma 224">
                <a:extLst>
                  <a:ext uri="{FF2B5EF4-FFF2-40B4-BE49-F238E27FC236}">
                    <a16:creationId xmlns:a16="http://schemas.microsoft.com/office/drawing/2014/main" id="{1DBFCB17-7FB2-9402-1175-61C4B65D11A9}"/>
                  </a:ext>
                </a:extLst>
              </p:cNvPr>
              <p:cNvSpPr/>
              <p:nvPr/>
            </p:nvSpPr>
            <p:spPr>
              <a:xfrm>
                <a:off x="6608158" y="3249644"/>
                <a:ext cx="191357" cy="282702"/>
              </a:xfrm>
              <a:custGeom>
                <a:avLst/>
                <a:gdLst>
                  <a:gd name="connsiteX0" fmla="*/ 191357 w 191357"/>
                  <a:gd name="connsiteY0" fmla="*/ 218027 h 282702"/>
                  <a:gd name="connsiteX1" fmla="*/ 144875 w 191357"/>
                  <a:gd name="connsiteY1" fmla="*/ 218027 h 282702"/>
                  <a:gd name="connsiteX2" fmla="*/ 144875 w 191357"/>
                  <a:gd name="connsiteY2" fmla="*/ 238411 h 282702"/>
                  <a:gd name="connsiteX3" fmla="*/ 64198 w 191357"/>
                  <a:gd name="connsiteY3" fmla="*/ 238411 h 282702"/>
                  <a:gd name="connsiteX4" fmla="*/ 64198 w 191357"/>
                  <a:gd name="connsiteY4" fmla="*/ 163544 h 282702"/>
                  <a:gd name="connsiteX5" fmla="*/ 133350 w 191357"/>
                  <a:gd name="connsiteY5" fmla="*/ 163544 h 282702"/>
                  <a:gd name="connsiteX6" fmla="*/ 133350 w 191357"/>
                  <a:gd name="connsiteY6" fmla="*/ 119158 h 282702"/>
                  <a:gd name="connsiteX7" fmla="*/ 64198 w 191357"/>
                  <a:gd name="connsiteY7" fmla="*/ 119158 h 282702"/>
                  <a:gd name="connsiteX8" fmla="*/ 64198 w 191357"/>
                  <a:gd name="connsiteY8" fmla="*/ 44291 h 282702"/>
                  <a:gd name="connsiteX9" fmla="*/ 144875 w 191357"/>
                  <a:gd name="connsiteY9" fmla="*/ 44291 h 282702"/>
                  <a:gd name="connsiteX10" fmla="*/ 144875 w 191357"/>
                  <a:gd name="connsiteY10" fmla="*/ 67342 h 282702"/>
                  <a:gd name="connsiteX11" fmla="*/ 191357 w 191357"/>
                  <a:gd name="connsiteY11" fmla="*/ 67342 h 282702"/>
                  <a:gd name="connsiteX12" fmla="*/ 191357 w 191357"/>
                  <a:gd name="connsiteY12" fmla="*/ 0 h 282702"/>
                  <a:gd name="connsiteX13" fmla="*/ 0 w 191357"/>
                  <a:gd name="connsiteY13" fmla="*/ 0 h 282702"/>
                  <a:gd name="connsiteX14" fmla="*/ 0 w 191357"/>
                  <a:gd name="connsiteY14" fmla="*/ 44291 h 282702"/>
                  <a:gd name="connsiteX15" fmla="*/ 18097 w 191357"/>
                  <a:gd name="connsiteY15" fmla="*/ 44291 h 282702"/>
                  <a:gd name="connsiteX16" fmla="*/ 18097 w 191357"/>
                  <a:gd name="connsiteY16" fmla="*/ 238411 h 282702"/>
                  <a:gd name="connsiteX17" fmla="*/ 0 w 191357"/>
                  <a:gd name="connsiteY17" fmla="*/ 238411 h 282702"/>
                  <a:gd name="connsiteX18" fmla="*/ 0 w 191357"/>
                  <a:gd name="connsiteY18" fmla="*/ 282702 h 282702"/>
                  <a:gd name="connsiteX19" fmla="*/ 191357 w 191357"/>
                  <a:gd name="connsiteY19" fmla="*/ 282702 h 282702"/>
                  <a:gd name="connsiteX20" fmla="*/ 191357 w 191357"/>
                  <a:gd name="connsiteY20" fmla="*/ 218027 h 28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1357" h="282702">
                    <a:moveTo>
                      <a:pt x="191357" y="218027"/>
                    </a:moveTo>
                    <a:lnTo>
                      <a:pt x="144875" y="218027"/>
                    </a:lnTo>
                    <a:lnTo>
                      <a:pt x="144875" y="238411"/>
                    </a:lnTo>
                    <a:lnTo>
                      <a:pt x="64198" y="238411"/>
                    </a:lnTo>
                    <a:lnTo>
                      <a:pt x="64198" y="163544"/>
                    </a:lnTo>
                    <a:lnTo>
                      <a:pt x="133350" y="163544"/>
                    </a:lnTo>
                    <a:lnTo>
                      <a:pt x="133350" y="119158"/>
                    </a:lnTo>
                    <a:lnTo>
                      <a:pt x="64198" y="119158"/>
                    </a:lnTo>
                    <a:lnTo>
                      <a:pt x="64198" y="44291"/>
                    </a:lnTo>
                    <a:lnTo>
                      <a:pt x="144875" y="44291"/>
                    </a:lnTo>
                    <a:lnTo>
                      <a:pt x="144875" y="67342"/>
                    </a:lnTo>
                    <a:lnTo>
                      <a:pt x="191357" y="67342"/>
                    </a:lnTo>
                    <a:lnTo>
                      <a:pt x="191357" y="0"/>
                    </a:lnTo>
                    <a:lnTo>
                      <a:pt x="0" y="0"/>
                    </a:lnTo>
                    <a:lnTo>
                      <a:pt x="0" y="44291"/>
                    </a:lnTo>
                    <a:lnTo>
                      <a:pt x="18097" y="44291"/>
                    </a:lnTo>
                    <a:lnTo>
                      <a:pt x="18097" y="238411"/>
                    </a:lnTo>
                    <a:lnTo>
                      <a:pt x="0" y="238411"/>
                    </a:lnTo>
                    <a:lnTo>
                      <a:pt x="0" y="282702"/>
                    </a:lnTo>
                    <a:lnTo>
                      <a:pt x="191357" y="282702"/>
                    </a:lnTo>
                    <a:lnTo>
                      <a:pt x="191357" y="218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  <p:grpSp>
          <p:nvGrpSpPr>
            <p:cNvPr id="179" name="Gráfico 2">
              <a:extLst>
                <a:ext uri="{FF2B5EF4-FFF2-40B4-BE49-F238E27FC236}">
                  <a16:creationId xmlns:a16="http://schemas.microsoft.com/office/drawing/2014/main" id="{0C7F6D16-F6EB-4969-16DA-FB4BD86E67EF}"/>
                </a:ext>
              </a:extLst>
            </p:cNvPr>
            <p:cNvGrpSpPr/>
            <p:nvPr/>
          </p:nvGrpSpPr>
          <p:grpSpPr>
            <a:xfrm>
              <a:off x="341089" y="640244"/>
              <a:ext cx="1448657" cy="43434"/>
              <a:chOff x="5370289" y="3588543"/>
              <a:chExt cx="1448657" cy="43434"/>
            </a:xfrm>
            <a:solidFill>
              <a:schemeClr val="bg1">
                <a:lumMod val="65000"/>
              </a:schemeClr>
            </a:solidFill>
          </p:grpSpPr>
          <p:sp>
            <p:nvSpPr>
              <p:cNvPr id="180" name="Forma libre: forma 179">
                <a:extLst>
                  <a:ext uri="{FF2B5EF4-FFF2-40B4-BE49-F238E27FC236}">
                    <a16:creationId xmlns:a16="http://schemas.microsoft.com/office/drawing/2014/main" id="{F345243D-F392-713B-4448-13FC3B3C5BFE}"/>
                  </a:ext>
                </a:extLst>
              </p:cNvPr>
              <p:cNvSpPr/>
              <p:nvPr/>
            </p:nvSpPr>
            <p:spPr>
              <a:xfrm>
                <a:off x="537028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34698B4C-3F5C-A10E-AD89-FC07C3B37A3D}"/>
                  </a:ext>
                </a:extLst>
              </p:cNvPr>
              <p:cNvSpPr/>
              <p:nvPr/>
            </p:nvSpPr>
            <p:spPr>
              <a:xfrm>
                <a:off x="5395435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2" name="Forma libre: forma 181">
                <a:extLst>
                  <a:ext uri="{FF2B5EF4-FFF2-40B4-BE49-F238E27FC236}">
                    <a16:creationId xmlns:a16="http://schemas.microsoft.com/office/drawing/2014/main" id="{087C5D9A-AD37-DFFC-BAE4-F6E1C511280A}"/>
                  </a:ext>
                </a:extLst>
              </p:cNvPr>
              <p:cNvSpPr/>
              <p:nvPr/>
            </p:nvSpPr>
            <p:spPr>
              <a:xfrm>
                <a:off x="5440584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2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4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8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2 w 27622"/>
                  <a:gd name="connsiteY21" fmla="*/ 8763 h 34289"/>
                  <a:gd name="connsiteX22" fmla="*/ 19241 w 27622"/>
                  <a:gd name="connsiteY22" fmla="*/ 6858 h 34289"/>
                  <a:gd name="connsiteX23" fmla="*/ 14668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2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6" y="21526"/>
                      <a:pt x="16193" y="21241"/>
                    </a:cubicBezTo>
                    <a:cubicBezTo>
                      <a:pt x="15050" y="20860"/>
                      <a:pt x="13811" y="20574"/>
                      <a:pt x="12382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4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2" y="2286"/>
                      <a:pt x="6858" y="1429"/>
                    </a:cubicBezTo>
                    <a:cubicBezTo>
                      <a:pt x="8954" y="476"/>
                      <a:pt x="11525" y="0"/>
                      <a:pt x="14668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2" y="8763"/>
                    </a:lnTo>
                    <a:cubicBezTo>
                      <a:pt x="22288" y="7906"/>
                      <a:pt x="20764" y="7239"/>
                      <a:pt x="19241" y="6858"/>
                    </a:cubicBezTo>
                    <a:cubicBezTo>
                      <a:pt x="17621" y="6477"/>
                      <a:pt x="16097" y="6191"/>
                      <a:pt x="14668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69" y="16288"/>
                      <a:pt x="23812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BBD86DFC-A950-8540-C6C9-01C50ACD620A}"/>
                  </a:ext>
                </a:extLst>
              </p:cNvPr>
              <p:cNvSpPr/>
              <p:nvPr/>
            </p:nvSpPr>
            <p:spPr>
              <a:xfrm>
                <a:off x="5479255" y="3598068"/>
                <a:ext cx="28955" cy="33242"/>
              </a:xfrm>
              <a:custGeom>
                <a:avLst/>
                <a:gdLst>
                  <a:gd name="connsiteX0" fmla="*/ 10668 w 28955"/>
                  <a:gd name="connsiteY0" fmla="*/ 33242 h 33242"/>
                  <a:gd name="connsiteX1" fmla="*/ 10668 w 28955"/>
                  <a:gd name="connsiteY1" fmla="*/ 6286 h 33242"/>
                  <a:gd name="connsiteX2" fmla="*/ 0 w 28955"/>
                  <a:gd name="connsiteY2" fmla="*/ 6286 h 33242"/>
                  <a:gd name="connsiteX3" fmla="*/ 0 w 28955"/>
                  <a:gd name="connsiteY3" fmla="*/ 0 h 33242"/>
                  <a:gd name="connsiteX4" fmla="*/ 28956 w 28955"/>
                  <a:gd name="connsiteY4" fmla="*/ 0 h 33242"/>
                  <a:gd name="connsiteX5" fmla="*/ 28956 w 28955"/>
                  <a:gd name="connsiteY5" fmla="*/ 6286 h 33242"/>
                  <a:gd name="connsiteX6" fmla="*/ 18288 w 28955"/>
                  <a:gd name="connsiteY6" fmla="*/ 6286 h 33242"/>
                  <a:gd name="connsiteX7" fmla="*/ 18288 w 28955"/>
                  <a:gd name="connsiteY7" fmla="*/ 33242 h 33242"/>
                  <a:gd name="connsiteX8" fmla="*/ 10573 w 28955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5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AAC18570-E44B-AF20-515E-278E2151C1C8}"/>
                  </a:ext>
                </a:extLst>
              </p:cNvPr>
              <p:cNvSpPr/>
              <p:nvPr/>
            </p:nvSpPr>
            <p:spPr>
              <a:xfrm>
                <a:off x="5521927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0A00356E-1898-17B6-F4D2-77CB660ECC2A}"/>
                  </a:ext>
                </a:extLst>
              </p:cNvPr>
              <p:cNvSpPr/>
              <p:nvPr/>
            </p:nvSpPr>
            <p:spPr>
              <a:xfrm>
                <a:off x="554316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2997E6C5-A826-ED7B-FE9F-C996931B080B}"/>
                  </a:ext>
                </a:extLst>
              </p:cNvPr>
              <p:cNvSpPr/>
              <p:nvPr/>
            </p:nvSpPr>
            <p:spPr>
              <a:xfrm>
                <a:off x="5585554" y="3598068"/>
                <a:ext cx="29908" cy="33813"/>
              </a:xfrm>
              <a:custGeom>
                <a:avLst/>
                <a:gdLst>
                  <a:gd name="connsiteX0" fmla="*/ 15049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49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49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49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BAC58069-976F-337E-DCD3-5A038E4CB2BB}"/>
                  </a:ext>
                </a:extLst>
              </p:cNvPr>
              <p:cNvSpPr/>
              <p:nvPr/>
            </p:nvSpPr>
            <p:spPr>
              <a:xfrm>
                <a:off x="5628988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322B7A18-CDB8-6776-A336-21B041F16AAC}"/>
                  </a:ext>
                </a:extLst>
              </p:cNvPr>
              <p:cNvSpPr/>
              <p:nvPr/>
            </p:nvSpPr>
            <p:spPr>
              <a:xfrm>
                <a:off x="566956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4 w 36385"/>
                  <a:gd name="connsiteY3" fmla="*/ 24003 h 34385"/>
                  <a:gd name="connsiteX4" fmla="*/ 0 w 36385"/>
                  <a:gd name="connsiteY4" fmla="*/ 17145 h 34385"/>
                  <a:gd name="connsiteX5" fmla="*/ 1334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9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9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4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4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8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9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9" y="7429"/>
                    </a:cubicBezTo>
                    <a:cubicBezTo>
                      <a:pt x="21050" y="6858"/>
                      <a:pt x="19622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4" y="26575"/>
                      <a:pt x="14097" y="27051"/>
                    </a:cubicBezTo>
                    <a:cubicBezTo>
                      <a:pt x="15430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11B8F5A2-D7F7-C8CE-E943-103ED8B49DCA}"/>
                  </a:ext>
                </a:extLst>
              </p:cNvPr>
              <p:cNvSpPr/>
              <p:nvPr/>
            </p:nvSpPr>
            <p:spPr>
              <a:xfrm>
                <a:off x="5741478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6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3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1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6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59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2" y="22955"/>
                      <a:pt x="18955" y="22479"/>
                    </a:cubicBezTo>
                    <a:cubicBezTo>
                      <a:pt x="18288" y="21907"/>
                      <a:pt x="17335" y="21526"/>
                      <a:pt x="16193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9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59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9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7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7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28F89FD8-7C74-A123-42E3-BDAB3D4B5772}"/>
                  </a:ext>
                </a:extLst>
              </p:cNvPr>
              <p:cNvSpPr/>
              <p:nvPr/>
            </p:nvSpPr>
            <p:spPr>
              <a:xfrm>
                <a:off x="5783674" y="3598068"/>
                <a:ext cx="29908" cy="33813"/>
              </a:xfrm>
              <a:custGeom>
                <a:avLst/>
                <a:gdLst>
                  <a:gd name="connsiteX0" fmla="*/ 15050 w 29908"/>
                  <a:gd name="connsiteY0" fmla="*/ 33814 h 33813"/>
                  <a:gd name="connsiteX1" fmla="*/ 4001 w 29908"/>
                  <a:gd name="connsiteY1" fmla="*/ 29908 h 33813"/>
                  <a:gd name="connsiteX2" fmla="*/ 0 w 29908"/>
                  <a:gd name="connsiteY2" fmla="*/ 18574 h 33813"/>
                  <a:gd name="connsiteX3" fmla="*/ 0 w 29908"/>
                  <a:gd name="connsiteY3" fmla="*/ 0 h 33813"/>
                  <a:gd name="connsiteX4" fmla="*/ 7715 w 29908"/>
                  <a:gd name="connsiteY4" fmla="*/ 0 h 33813"/>
                  <a:gd name="connsiteX5" fmla="*/ 7715 w 29908"/>
                  <a:gd name="connsiteY5" fmla="*/ 18383 h 33813"/>
                  <a:gd name="connsiteX6" fmla="*/ 9620 w 29908"/>
                  <a:gd name="connsiteY6" fmla="*/ 25241 h 33813"/>
                  <a:gd name="connsiteX7" fmla="*/ 15050 w 29908"/>
                  <a:gd name="connsiteY7" fmla="*/ 27337 h 33813"/>
                  <a:gd name="connsiteX8" fmla="*/ 20479 w 29908"/>
                  <a:gd name="connsiteY8" fmla="*/ 25241 h 33813"/>
                  <a:gd name="connsiteX9" fmla="*/ 22384 w 29908"/>
                  <a:gd name="connsiteY9" fmla="*/ 18383 h 33813"/>
                  <a:gd name="connsiteX10" fmla="*/ 22384 w 29908"/>
                  <a:gd name="connsiteY10" fmla="*/ 0 h 33813"/>
                  <a:gd name="connsiteX11" fmla="*/ 29908 w 29908"/>
                  <a:gd name="connsiteY11" fmla="*/ 0 h 33813"/>
                  <a:gd name="connsiteX12" fmla="*/ 29908 w 29908"/>
                  <a:gd name="connsiteY12" fmla="*/ 18574 h 33813"/>
                  <a:gd name="connsiteX13" fmla="*/ 25908 w 29908"/>
                  <a:gd name="connsiteY13" fmla="*/ 29908 h 33813"/>
                  <a:gd name="connsiteX14" fmla="*/ 14859 w 29908"/>
                  <a:gd name="connsiteY14" fmla="*/ 33814 h 3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908" h="33813">
                    <a:moveTo>
                      <a:pt x="15050" y="33814"/>
                    </a:moveTo>
                    <a:cubicBezTo>
                      <a:pt x="10287" y="33814"/>
                      <a:pt x="6668" y="32480"/>
                      <a:pt x="4001" y="29908"/>
                    </a:cubicBezTo>
                    <a:cubicBezTo>
                      <a:pt x="1333" y="27337"/>
                      <a:pt x="0" y="23527"/>
                      <a:pt x="0" y="18574"/>
                    </a:cubicBezTo>
                    <a:lnTo>
                      <a:pt x="0" y="0"/>
                    </a:lnTo>
                    <a:lnTo>
                      <a:pt x="7715" y="0"/>
                    </a:lnTo>
                    <a:lnTo>
                      <a:pt x="7715" y="18383"/>
                    </a:lnTo>
                    <a:cubicBezTo>
                      <a:pt x="7715" y="21526"/>
                      <a:pt x="8382" y="23813"/>
                      <a:pt x="9620" y="25241"/>
                    </a:cubicBezTo>
                    <a:cubicBezTo>
                      <a:pt x="10954" y="26670"/>
                      <a:pt x="12764" y="27337"/>
                      <a:pt x="15050" y="27337"/>
                    </a:cubicBezTo>
                    <a:cubicBezTo>
                      <a:pt x="17335" y="27337"/>
                      <a:pt x="19241" y="26670"/>
                      <a:pt x="20479" y="25241"/>
                    </a:cubicBezTo>
                    <a:cubicBezTo>
                      <a:pt x="21717" y="23813"/>
                      <a:pt x="22384" y="21526"/>
                      <a:pt x="22384" y="18383"/>
                    </a:cubicBezTo>
                    <a:lnTo>
                      <a:pt x="22384" y="0"/>
                    </a:lnTo>
                    <a:lnTo>
                      <a:pt x="29908" y="0"/>
                    </a:lnTo>
                    <a:lnTo>
                      <a:pt x="29908" y="18574"/>
                    </a:lnTo>
                    <a:cubicBezTo>
                      <a:pt x="29908" y="23527"/>
                      <a:pt x="28575" y="27242"/>
                      <a:pt x="25908" y="29908"/>
                    </a:cubicBezTo>
                    <a:cubicBezTo>
                      <a:pt x="23241" y="32575"/>
                      <a:pt x="19526" y="33814"/>
                      <a:pt x="1485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DF231E97-8CC1-3C4D-B6C8-B60FF08DC52C}"/>
                  </a:ext>
                </a:extLst>
              </p:cNvPr>
              <p:cNvSpPr/>
              <p:nvPr/>
            </p:nvSpPr>
            <p:spPr>
              <a:xfrm>
                <a:off x="5830823" y="3598068"/>
                <a:ext cx="28765" cy="33337"/>
              </a:xfrm>
              <a:custGeom>
                <a:avLst/>
                <a:gdLst>
                  <a:gd name="connsiteX0" fmla="*/ 0 w 28765"/>
                  <a:gd name="connsiteY0" fmla="*/ 33242 h 33337"/>
                  <a:gd name="connsiteX1" fmla="*/ 0 w 28765"/>
                  <a:gd name="connsiteY1" fmla="*/ 0 h 33337"/>
                  <a:gd name="connsiteX2" fmla="*/ 14383 w 28765"/>
                  <a:gd name="connsiteY2" fmla="*/ 0 h 33337"/>
                  <a:gd name="connsiteX3" fmla="*/ 22098 w 28765"/>
                  <a:gd name="connsiteY3" fmla="*/ 1429 h 33337"/>
                  <a:gd name="connsiteX4" fmla="*/ 27051 w 28765"/>
                  <a:gd name="connsiteY4" fmla="*/ 5620 h 33337"/>
                  <a:gd name="connsiteX5" fmla="*/ 28766 w 28765"/>
                  <a:gd name="connsiteY5" fmla="*/ 12001 h 33337"/>
                  <a:gd name="connsiteX6" fmla="*/ 27051 w 28765"/>
                  <a:gd name="connsiteY6" fmla="*/ 18478 h 33337"/>
                  <a:gd name="connsiteX7" fmla="*/ 22098 w 28765"/>
                  <a:gd name="connsiteY7" fmla="*/ 22670 h 33337"/>
                  <a:gd name="connsiteX8" fmla="*/ 14383 w 28765"/>
                  <a:gd name="connsiteY8" fmla="*/ 24098 h 33337"/>
                  <a:gd name="connsiteX9" fmla="*/ 4191 w 28765"/>
                  <a:gd name="connsiteY9" fmla="*/ 24098 h 33337"/>
                  <a:gd name="connsiteX10" fmla="*/ 7715 w 28765"/>
                  <a:gd name="connsiteY10" fmla="*/ 20669 h 33337"/>
                  <a:gd name="connsiteX11" fmla="*/ 7715 w 28765"/>
                  <a:gd name="connsiteY11" fmla="*/ 33338 h 33337"/>
                  <a:gd name="connsiteX12" fmla="*/ 0 w 28765"/>
                  <a:gd name="connsiteY12" fmla="*/ 33338 h 33337"/>
                  <a:gd name="connsiteX13" fmla="*/ 7810 w 28765"/>
                  <a:gd name="connsiteY13" fmla="*/ 21526 h 33337"/>
                  <a:gd name="connsiteX14" fmla="*/ 4286 w 28765"/>
                  <a:gd name="connsiteY14" fmla="*/ 17907 h 33337"/>
                  <a:gd name="connsiteX15" fmla="*/ 14002 w 28765"/>
                  <a:gd name="connsiteY15" fmla="*/ 17907 h 33337"/>
                  <a:gd name="connsiteX16" fmla="*/ 19336 w 28765"/>
                  <a:gd name="connsiteY16" fmla="*/ 16383 h 33337"/>
                  <a:gd name="connsiteX17" fmla="*/ 21146 w 28765"/>
                  <a:gd name="connsiteY17" fmla="*/ 12097 h 33337"/>
                  <a:gd name="connsiteX18" fmla="*/ 19336 w 28765"/>
                  <a:gd name="connsiteY18" fmla="*/ 7810 h 33337"/>
                  <a:gd name="connsiteX19" fmla="*/ 14002 w 28765"/>
                  <a:gd name="connsiteY19" fmla="*/ 6286 h 33337"/>
                  <a:gd name="connsiteX20" fmla="*/ 4286 w 28765"/>
                  <a:gd name="connsiteY20" fmla="*/ 6286 h 33337"/>
                  <a:gd name="connsiteX21" fmla="*/ 7810 w 28765"/>
                  <a:gd name="connsiteY21" fmla="*/ 2667 h 33337"/>
                  <a:gd name="connsiteX22" fmla="*/ 7810 w 28765"/>
                  <a:gd name="connsiteY22" fmla="*/ 21526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765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670"/>
                    </a:cubicBezTo>
                    <a:cubicBezTo>
                      <a:pt x="19907" y="23622"/>
                      <a:pt x="17335" y="24098"/>
                      <a:pt x="14383" y="24098"/>
                    </a:cubicBezTo>
                    <a:lnTo>
                      <a:pt x="4191" y="24098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810" y="21526"/>
                    </a:moveTo>
                    <a:lnTo>
                      <a:pt x="4286" y="17907"/>
                    </a:lnTo>
                    <a:lnTo>
                      <a:pt x="14002" y="17907"/>
                    </a:lnTo>
                    <a:cubicBezTo>
                      <a:pt x="16383" y="17907"/>
                      <a:pt x="18098" y="17431"/>
                      <a:pt x="19336" y="16383"/>
                    </a:cubicBezTo>
                    <a:cubicBezTo>
                      <a:pt x="20574" y="15335"/>
                      <a:pt x="21146" y="13906"/>
                      <a:pt x="21146" y="12097"/>
                    </a:cubicBezTo>
                    <a:cubicBezTo>
                      <a:pt x="21146" y="10287"/>
                      <a:pt x="20574" y="8858"/>
                      <a:pt x="19336" y="7810"/>
                    </a:cubicBezTo>
                    <a:cubicBezTo>
                      <a:pt x="18098" y="6858"/>
                      <a:pt x="16383" y="6286"/>
                      <a:pt x="14002" y="6286"/>
                    </a:cubicBezTo>
                    <a:lnTo>
                      <a:pt x="4286" y="6286"/>
                    </a:lnTo>
                    <a:lnTo>
                      <a:pt x="7810" y="2667"/>
                    </a:lnTo>
                    <a:lnTo>
                      <a:pt x="7810" y="215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2" name="Forma libre: forma 191">
                <a:extLst>
                  <a:ext uri="{FF2B5EF4-FFF2-40B4-BE49-F238E27FC236}">
                    <a16:creationId xmlns:a16="http://schemas.microsoft.com/office/drawing/2014/main" id="{BEB72CE3-E64D-B965-18F8-3E6BFD8E8A9B}"/>
                  </a:ext>
                </a:extLst>
              </p:cNvPr>
              <p:cNvSpPr/>
              <p:nvPr/>
            </p:nvSpPr>
            <p:spPr>
              <a:xfrm>
                <a:off x="58751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8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8 w 25717"/>
                  <a:gd name="connsiteY12" fmla="*/ 19241 h 33242"/>
                  <a:gd name="connsiteX13" fmla="*/ 7048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8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8" y="19241"/>
                    </a:lnTo>
                    <a:lnTo>
                      <a:pt x="7048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3" name="Forma libre: forma 192">
                <a:extLst>
                  <a:ext uri="{FF2B5EF4-FFF2-40B4-BE49-F238E27FC236}">
                    <a16:creationId xmlns:a16="http://schemas.microsoft.com/office/drawing/2014/main" id="{2BFCF168-D142-61C0-D85B-F81F2D296EA1}"/>
                  </a:ext>
                </a:extLst>
              </p:cNvPr>
              <p:cNvSpPr/>
              <p:nvPr/>
            </p:nvSpPr>
            <p:spPr>
              <a:xfrm>
                <a:off x="5916548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4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4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B212E303-E5CD-5EE1-4C7A-307732D96FC6}"/>
                  </a:ext>
                </a:extLst>
              </p:cNvPr>
              <p:cNvSpPr/>
              <p:nvPr/>
            </p:nvSpPr>
            <p:spPr>
              <a:xfrm>
                <a:off x="5960934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5" name="Forma libre: forma 194">
                <a:extLst>
                  <a:ext uri="{FF2B5EF4-FFF2-40B4-BE49-F238E27FC236}">
                    <a16:creationId xmlns:a16="http://schemas.microsoft.com/office/drawing/2014/main" id="{E8D9594D-5A5B-FF40-6695-98E732935C98}"/>
                  </a:ext>
                </a:extLst>
              </p:cNvPr>
              <p:cNvSpPr/>
              <p:nvPr/>
            </p:nvSpPr>
            <p:spPr>
              <a:xfrm>
                <a:off x="5983985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8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8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8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5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8" y="27813"/>
                    </a:moveTo>
                    <a:cubicBezTo>
                      <a:pt x="19622" y="27813"/>
                      <a:pt x="20955" y="27527"/>
                      <a:pt x="22193" y="27051"/>
                    </a:cubicBezTo>
                    <a:cubicBezTo>
                      <a:pt x="23431" y="26575"/>
                      <a:pt x="24575" y="25813"/>
                      <a:pt x="25527" y="24860"/>
                    </a:cubicBezTo>
                    <a:cubicBezTo>
                      <a:pt x="26479" y="23908"/>
                      <a:pt x="27242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2" y="11716"/>
                      <a:pt x="26479" y="10573"/>
                      <a:pt x="25527" y="9620"/>
                    </a:cubicBezTo>
                    <a:cubicBezTo>
                      <a:pt x="24575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8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4" y="7906"/>
                      <a:pt x="11621" y="8668"/>
                      <a:pt x="10668" y="9620"/>
                    </a:cubicBezTo>
                    <a:cubicBezTo>
                      <a:pt x="9716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4" y="22765"/>
                      <a:pt x="9716" y="23908"/>
                      <a:pt x="10668" y="24860"/>
                    </a:cubicBezTo>
                    <a:cubicBezTo>
                      <a:pt x="11621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8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6" name="Forma libre: forma 195">
                <a:extLst>
                  <a:ext uri="{FF2B5EF4-FFF2-40B4-BE49-F238E27FC236}">
                    <a16:creationId xmlns:a16="http://schemas.microsoft.com/office/drawing/2014/main" id="{77C51C27-6650-617C-118B-AB27C9A16DA3}"/>
                  </a:ext>
                </a:extLst>
              </p:cNvPr>
              <p:cNvSpPr/>
              <p:nvPr/>
            </p:nvSpPr>
            <p:spPr>
              <a:xfrm>
                <a:off x="6035611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5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6 w 29432"/>
                  <a:gd name="connsiteY15" fmla="*/ 17907 h 33337"/>
                  <a:gd name="connsiteX16" fmla="*/ 19240 w 29432"/>
                  <a:gd name="connsiteY16" fmla="*/ 16383 h 33337"/>
                  <a:gd name="connsiteX17" fmla="*/ 21050 w 29432"/>
                  <a:gd name="connsiteY17" fmla="*/ 12097 h 33337"/>
                  <a:gd name="connsiteX18" fmla="*/ 19240 w 29432"/>
                  <a:gd name="connsiteY18" fmla="*/ 7810 h 33337"/>
                  <a:gd name="connsiteX19" fmla="*/ 13906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5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5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5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5" y="9525"/>
                      <a:pt x="28765" y="12001"/>
                    </a:cubicBezTo>
                    <a:cubicBezTo>
                      <a:pt x="28765" y="14478"/>
                      <a:pt x="28194" y="16669"/>
                      <a:pt x="27051" y="18478"/>
                    </a:cubicBezTo>
                    <a:cubicBezTo>
                      <a:pt x="25908" y="20288"/>
                      <a:pt x="24193" y="21622"/>
                      <a:pt x="22098" y="22574"/>
                    </a:cubicBezTo>
                    <a:cubicBezTo>
                      <a:pt x="20002" y="23527"/>
                      <a:pt x="17335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6" y="17907"/>
                    </a:lnTo>
                    <a:cubicBezTo>
                      <a:pt x="16288" y="17907"/>
                      <a:pt x="18002" y="17431"/>
                      <a:pt x="19240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0" y="7810"/>
                    </a:cubicBezTo>
                    <a:cubicBezTo>
                      <a:pt x="18002" y="6858"/>
                      <a:pt x="16288" y="6286"/>
                      <a:pt x="13906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5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5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7" name="Forma libre: forma 196">
                <a:extLst>
                  <a:ext uri="{FF2B5EF4-FFF2-40B4-BE49-F238E27FC236}">
                    <a16:creationId xmlns:a16="http://schemas.microsoft.com/office/drawing/2014/main" id="{C356AC86-8170-78C4-C860-99DFE5B58998}"/>
                  </a:ext>
                </a:extLst>
              </p:cNvPr>
              <p:cNvSpPr/>
              <p:nvPr/>
            </p:nvSpPr>
            <p:spPr>
              <a:xfrm>
                <a:off x="6099142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8" name="Forma libre: forma 197">
                <a:extLst>
                  <a:ext uri="{FF2B5EF4-FFF2-40B4-BE49-F238E27FC236}">
                    <a16:creationId xmlns:a16="http://schemas.microsoft.com/office/drawing/2014/main" id="{849175EA-0537-79E9-1CB0-2FDD2476409D}"/>
                  </a:ext>
                </a:extLst>
              </p:cNvPr>
              <p:cNvSpPr/>
              <p:nvPr/>
            </p:nvSpPr>
            <p:spPr>
              <a:xfrm>
                <a:off x="6141814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8 w 25717"/>
                  <a:gd name="connsiteY1" fmla="*/ 27051 h 33242"/>
                  <a:gd name="connsiteX2" fmla="*/ 25718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1 w 25717"/>
                  <a:gd name="connsiteY10" fmla="*/ 13240 h 33242"/>
                  <a:gd name="connsiteX11" fmla="*/ 23051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8" y="27051"/>
                    </a:lnTo>
                    <a:lnTo>
                      <a:pt x="25718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1" y="13240"/>
                    </a:lnTo>
                    <a:lnTo>
                      <a:pt x="23051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199" name="Forma libre: forma 198">
                <a:extLst>
                  <a:ext uri="{FF2B5EF4-FFF2-40B4-BE49-F238E27FC236}">
                    <a16:creationId xmlns:a16="http://schemas.microsoft.com/office/drawing/2014/main" id="{885EBFD4-4552-159C-428A-22B7FB3AEE63}"/>
                  </a:ext>
                </a:extLst>
              </p:cNvPr>
              <p:cNvSpPr/>
              <p:nvPr/>
            </p:nvSpPr>
            <p:spPr>
              <a:xfrm>
                <a:off x="6181057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0" name="Forma libre: forma 199">
                <a:extLst>
                  <a:ext uri="{FF2B5EF4-FFF2-40B4-BE49-F238E27FC236}">
                    <a16:creationId xmlns:a16="http://schemas.microsoft.com/office/drawing/2014/main" id="{BCC5ABE5-B738-8D57-73B9-9F4EA40C5AF1}"/>
                  </a:ext>
                </a:extLst>
              </p:cNvPr>
              <p:cNvSpPr/>
              <p:nvPr/>
            </p:nvSpPr>
            <p:spPr>
              <a:xfrm>
                <a:off x="6227444" y="3598068"/>
                <a:ext cx="30575" cy="33242"/>
              </a:xfrm>
              <a:custGeom>
                <a:avLst/>
                <a:gdLst>
                  <a:gd name="connsiteX0" fmla="*/ 0 w 30575"/>
                  <a:gd name="connsiteY0" fmla="*/ 33242 h 33242"/>
                  <a:gd name="connsiteX1" fmla="*/ 0 w 30575"/>
                  <a:gd name="connsiteY1" fmla="*/ 0 h 33242"/>
                  <a:gd name="connsiteX2" fmla="*/ 6382 w 30575"/>
                  <a:gd name="connsiteY2" fmla="*/ 0 h 33242"/>
                  <a:gd name="connsiteX3" fmla="*/ 26003 w 30575"/>
                  <a:gd name="connsiteY3" fmla="*/ 23908 h 33242"/>
                  <a:gd name="connsiteX4" fmla="*/ 22955 w 30575"/>
                  <a:gd name="connsiteY4" fmla="*/ 23908 h 33242"/>
                  <a:gd name="connsiteX5" fmla="*/ 22955 w 30575"/>
                  <a:gd name="connsiteY5" fmla="*/ 0 h 33242"/>
                  <a:gd name="connsiteX6" fmla="*/ 30575 w 30575"/>
                  <a:gd name="connsiteY6" fmla="*/ 0 h 33242"/>
                  <a:gd name="connsiteX7" fmla="*/ 30575 w 30575"/>
                  <a:gd name="connsiteY7" fmla="*/ 33242 h 33242"/>
                  <a:gd name="connsiteX8" fmla="*/ 24193 w 30575"/>
                  <a:gd name="connsiteY8" fmla="*/ 33242 h 33242"/>
                  <a:gd name="connsiteX9" fmla="*/ 4572 w 30575"/>
                  <a:gd name="connsiteY9" fmla="*/ 9334 h 33242"/>
                  <a:gd name="connsiteX10" fmla="*/ 7620 w 30575"/>
                  <a:gd name="connsiteY10" fmla="*/ 9334 h 33242"/>
                  <a:gd name="connsiteX11" fmla="*/ 7620 w 30575"/>
                  <a:gd name="connsiteY11" fmla="*/ 33242 h 33242"/>
                  <a:gd name="connsiteX12" fmla="*/ 0 w 30575"/>
                  <a:gd name="connsiteY12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7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6382" y="0"/>
                    </a:lnTo>
                    <a:lnTo>
                      <a:pt x="26003" y="23908"/>
                    </a:lnTo>
                    <a:lnTo>
                      <a:pt x="22955" y="23908"/>
                    </a:lnTo>
                    <a:lnTo>
                      <a:pt x="22955" y="0"/>
                    </a:lnTo>
                    <a:lnTo>
                      <a:pt x="30575" y="0"/>
                    </a:lnTo>
                    <a:lnTo>
                      <a:pt x="30575" y="33242"/>
                    </a:lnTo>
                    <a:lnTo>
                      <a:pt x="24193" y="33242"/>
                    </a:lnTo>
                    <a:lnTo>
                      <a:pt x="4572" y="9334"/>
                    </a:lnTo>
                    <a:lnTo>
                      <a:pt x="7620" y="9334"/>
                    </a:lnTo>
                    <a:lnTo>
                      <a:pt x="7620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1" name="Forma libre: forma 200">
                <a:extLst>
                  <a:ext uri="{FF2B5EF4-FFF2-40B4-BE49-F238E27FC236}">
                    <a16:creationId xmlns:a16="http://schemas.microsoft.com/office/drawing/2014/main" id="{8FADF5F2-9962-522B-05E4-52E29AB9CE74}"/>
                  </a:ext>
                </a:extLst>
              </p:cNvPr>
              <p:cNvSpPr/>
              <p:nvPr/>
            </p:nvSpPr>
            <p:spPr>
              <a:xfrm>
                <a:off x="6273259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4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4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193 w 36385"/>
                  <a:gd name="connsiteY17" fmla="*/ 27813 h 34385"/>
                  <a:gd name="connsiteX18" fmla="*/ 22288 w 36385"/>
                  <a:gd name="connsiteY18" fmla="*/ 27051 h 34385"/>
                  <a:gd name="connsiteX19" fmla="*/ 25622 w 36385"/>
                  <a:gd name="connsiteY19" fmla="*/ 24860 h 34385"/>
                  <a:gd name="connsiteX20" fmla="*/ 27813 w 36385"/>
                  <a:gd name="connsiteY20" fmla="*/ 21526 h 34385"/>
                  <a:gd name="connsiteX21" fmla="*/ 28575 w 36385"/>
                  <a:gd name="connsiteY21" fmla="*/ 17240 h 34385"/>
                  <a:gd name="connsiteX22" fmla="*/ 27813 w 36385"/>
                  <a:gd name="connsiteY22" fmla="*/ 12954 h 34385"/>
                  <a:gd name="connsiteX23" fmla="*/ 25622 w 36385"/>
                  <a:gd name="connsiteY23" fmla="*/ 9620 h 34385"/>
                  <a:gd name="connsiteX24" fmla="*/ 22288 w 36385"/>
                  <a:gd name="connsiteY24" fmla="*/ 7429 h 34385"/>
                  <a:gd name="connsiteX25" fmla="*/ 18193 w 36385"/>
                  <a:gd name="connsiteY25" fmla="*/ 6668 h 34385"/>
                  <a:gd name="connsiteX26" fmla="*/ 14097 w 36385"/>
                  <a:gd name="connsiteY26" fmla="*/ 7429 h 34385"/>
                  <a:gd name="connsiteX27" fmla="*/ 10763 w 36385"/>
                  <a:gd name="connsiteY27" fmla="*/ 9620 h 34385"/>
                  <a:gd name="connsiteX28" fmla="*/ 8573 w 36385"/>
                  <a:gd name="connsiteY28" fmla="*/ 12954 h 34385"/>
                  <a:gd name="connsiteX29" fmla="*/ 7810 w 36385"/>
                  <a:gd name="connsiteY29" fmla="*/ 17240 h 34385"/>
                  <a:gd name="connsiteX30" fmla="*/ 8573 w 36385"/>
                  <a:gd name="connsiteY30" fmla="*/ 21526 h 34385"/>
                  <a:gd name="connsiteX31" fmla="*/ 10763 w 36385"/>
                  <a:gd name="connsiteY31" fmla="*/ 24860 h 34385"/>
                  <a:gd name="connsiteX32" fmla="*/ 14097 w 36385"/>
                  <a:gd name="connsiteY32" fmla="*/ 27051 h 34385"/>
                  <a:gd name="connsiteX33" fmla="*/ 18193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4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3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3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193" y="27813"/>
                    </a:moveTo>
                    <a:cubicBezTo>
                      <a:pt x="19717" y="27813"/>
                      <a:pt x="21050" y="27527"/>
                      <a:pt x="22288" y="27051"/>
                    </a:cubicBezTo>
                    <a:cubicBezTo>
                      <a:pt x="23527" y="26575"/>
                      <a:pt x="24670" y="25813"/>
                      <a:pt x="25622" y="24860"/>
                    </a:cubicBezTo>
                    <a:cubicBezTo>
                      <a:pt x="26575" y="23908"/>
                      <a:pt x="27337" y="22765"/>
                      <a:pt x="27813" y="21526"/>
                    </a:cubicBezTo>
                    <a:cubicBezTo>
                      <a:pt x="28384" y="20288"/>
                      <a:pt x="28575" y="18764"/>
                      <a:pt x="28575" y="17240"/>
                    </a:cubicBezTo>
                    <a:cubicBezTo>
                      <a:pt x="28575" y="15716"/>
                      <a:pt x="28289" y="14192"/>
                      <a:pt x="27813" y="12954"/>
                    </a:cubicBezTo>
                    <a:cubicBezTo>
                      <a:pt x="27337" y="11716"/>
                      <a:pt x="26575" y="10573"/>
                      <a:pt x="25622" y="9620"/>
                    </a:cubicBezTo>
                    <a:cubicBezTo>
                      <a:pt x="24670" y="8668"/>
                      <a:pt x="23527" y="7906"/>
                      <a:pt x="22288" y="7429"/>
                    </a:cubicBezTo>
                    <a:cubicBezTo>
                      <a:pt x="21050" y="6858"/>
                      <a:pt x="19621" y="6668"/>
                      <a:pt x="18193" y="6668"/>
                    </a:cubicBezTo>
                    <a:cubicBezTo>
                      <a:pt x="16764" y="6668"/>
                      <a:pt x="15335" y="6953"/>
                      <a:pt x="14097" y="7429"/>
                    </a:cubicBezTo>
                    <a:cubicBezTo>
                      <a:pt x="12859" y="7906"/>
                      <a:pt x="11716" y="8668"/>
                      <a:pt x="10763" y="9620"/>
                    </a:cubicBezTo>
                    <a:cubicBezTo>
                      <a:pt x="9811" y="10573"/>
                      <a:pt x="9144" y="11716"/>
                      <a:pt x="8573" y="12954"/>
                    </a:cubicBezTo>
                    <a:cubicBezTo>
                      <a:pt x="8001" y="14192"/>
                      <a:pt x="7810" y="15621"/>
                      <a:pt x="7810" y="17240"/>
                    </a:cubicBezTo>
                    <a:cubicBezTo>
                      <a:pt x="7810" y="18859"/>
                      <a:pt x="8096" y="20288"/>
                      <a:pt x="8573" y="21526"/>
                    </a:cubicBezTo>
                    <a:cubicBezTo>
                      <a:pt x="9049" y="22765"/>
                      <a:pt x="9811" y="23908"/>
                      <a:pt x="10763" y="24860"/>
                    </a:cubicBezTo>
                    <a:cubicBezTo>
                      <a:pt x="11716" y="25813"/>
                      <a:pt x="12763" y="26575"/>
                      <a:pt x="14097" y="27051"/>
                    </a:cubicBezTo>
                    <a:cubicBezTo>
                      <a:pt x="15431" y="27527"/>
                      <a:pt x="16764" y="27813"/>
                      <a:pt x="18193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2" name="Forma libre: forma 201">
                <a:extLst>
                  <a:ext uri="{FF2B5EF4-FFF2-40B4-BE49-F238E27FC236}">
                    <a16:creationId xmlns:a16="http://schemas.microsoft.com/office/drawing/2014/main" id="{76F7F3BA-647B-005C-899E-066B855FC7F9}"/>
                  </a:ext>
                </a:extLst>
              </p:cNvPr>
              <p:cNvSpPr/>
              <p:nvPr/>
            </p:nvSpPr>
            <p:spPr>
              <a:xfrm>
                <a:off x="6324885" y="3598068"/>
                <a:ext cx="24288" cy="33242"/>
              </a:xfrm>
              <a:custGeom>
                <a:avLst/>
                <a:gdLst>
                  <a:gd name="connsiteX0" fmla="*/ 0 w 24288"/>
                  <a:gd name="connsiteY0" fmla="*/ 33242 h 33242"/>
                  <a:gd name="connsiteX1" fmla="*/ 0 w 24288"/>
                  <a:gd name="connsiteY1" fmla="*/ 0 h 33242"/>
                  <a:gd name="connsiteX2" fmla="*/ 7715 w 24288"/>
                  <a:gd name="connsiteY2" fmla="*/ 0 h 33242"/>
                  <a:gd name="connsiteX3" fmla="*/ 7715 w 24288"/>
                  <a:gd name="connsiteY3" fmla="*/ 26956 h 33242"/>
                  <a:gd name="connsiteX4" fmla="*/ 24289 w 24288"/>
                  <a:gd name="connsiteY4" fmla="*/ 26956 h 33242"/>
                  <a:gd name="connsiteX5" fmla="*/ 24289 w 24288"/>
                  <a:gd name="connsiteY5" fmla="*/ 33242 h 33242"/>
                  <a:gd name="connsiteX6" fmla="*/ 0 w 24288"/>
                  <a:gd name="connsiteY6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88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26956"/>
                    </a:lnTo>
                    <a:lnTo>
                      <a:pt x="24289" y="26956"/>
                    </a:lnTo>
                    <a:lnTo>
                      <a:pt x="24289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DB0C3214-FD74-41BD-9FBB-817B193104D4}"/>
                  </a:ext>
                </a:extLst>
              </p:cNvPr>
              <p:cNvSpPr/>
              <p:nvPr/>
            </p:nvSpPr>
            <p:spPr>
              <a:xfrm>
                <a:off x="6361080" y="3588543"/>
                <a:ext cx="36385" cy="43434"/>
              </a:xfrm>
              <a:custGeom>
                <a:avLst/>
                <a:gdLst>
                  <a:gd name="connsiteX0" fmla="*/ 18193 w 36385"/>
                  <a:gd name="connsiteY0" fmla="*/ 43339 h 43434"/>
                  <a:gd name="connsiteX1" fmla="*/ 10954 w 36385"/>
                  <a:gd name="connsiteY1" fmla="*/ 42100 h 43434"/>
                  <a:gd name="connsiteX2" fmla="*/ 5144 w 36385"/>
                  <a:gd name="connsiteY2" fmla="*/ 38481 h 43434"/>
                  <a:gd name="connsiteX3" fmla="*/ 1333 w 36385"/>
                  <a:gd name="connsiteY3" fmla="*/ 33052 h 43434"/>
                  <a:gd name="connsiteX4" fmla="*/ 0 w 36385"/>
                  <a:gd name="connsiteY4" fmla="*/ 26194 h 43434"/>
                  <a:gd name="connsiteX5" fmla="*/ 1333 w 36385"/>
                  <a:gd name="connsiteY5" fmla="*/ 19336 h 43434"/>
                  <a:gd name="connsiteX6" fmla="*/ 5144 w 36385"/>
                  <a:gd name="connsiteY6" fmla="*/ 13906 h 43434"/>
                  <a:gd name="connsiteX7" fmla="*/ 10954 w 36385"/>
                  <a:gd name="connsiteY7" fmla="*/ 10287 h 43434"/>
                  <a:gd name="connsiteX8" fmla="*/ 18193 w 36385"/>
                  <a:gd name="connsiteY8" fmla="*/ 9049 h 43434"/>
                  <a:gd name="connsiteX9" fmla="*/ 25432 w 36385"/>
                  <a:gd name="connsiteY9" fmla="*/ 10287 h 43434"/>
                  <a:gd name="connsiteX10" fmla="*/ 31242 w 36385"/>
                  <a:gd name="connsiteY10" fmla="*/ 13906 h 43434"/>
                  <a:gd name="connsiteX11" fmla="*/ 35052 w 36385"/>
                  <a:gd name="connsiteY11" fmla="*/ 19336 h 43434"/>
                  <a:gd name="connsiteX12" fmla="*/ 36385 w 36385"/>
                  <a:gd name="connsiteY12" fmla="*/ 26194 h 43434"/>
                  <a:gd name="connsiteX13" fmla="*/ 35052 w 36385"/>
                  <a:gd name="connsiteY13" fmla="*/ 33052 h 43434"/>
                  <a:gd name="connsiteX14" fmla="*/ 31242 w 36385"/>
                  <a:gd name="connsiteY14" fmla="*/ 38576 h 43434"/>
                  <a:gd name="connsiteX15" fmla="*/ 25432 w 36385"/>
                  <a:gd name="connsiteY15" fmla="*/ 42196 h 43434"/>
                  <a:gd name="connsiteX16" fmla="*/ 18193 w 36385"/>
                  <a:gd name="connsiteY16" fmla="*/ 43434 h 43434"/>
                  <a:gd name="connsiteX17" fmla="*/ 18098 w 36385"/>
                  <a:gd name="connsiteY17" fmla="*/ 36862 h 43434"/>
                  <a:gd name="connsiteX18" fmla="*/ 22193 w 36385"/>
                  <a:gd name="connsiteY18" fmla="*/ 36100 h 43434"/>
                  <a:gd name="connsiteX19" fmla="*/ 25527 w 36385"/>
                  <a:gd name="connsiteY19" fmla="*/ 33909 h 43434"/>
                  <a:gd name="connsiteX20" fmla="*/ 27718 w 36385"/>
                  <a:gd name="connsiteY20" fmla="*/ 30575 h 43434"/>
                  <a:gd name="connsiteX21" fmla="*/ 28480 w 36385"/>
                  <a:gd name="connsiteY21" fmla="*/ 26289 h 43434"/>
                  <a:gd name="connsiteX22" fmla="*/ 27718 w 36385"/>
                  <a:gd name="connsiteY22" fmla="*/ 22003 h 43434"/>
                  <a:gd name="connsiteX23" fmla="*/ 25527 w 36385"/>
                  <a:gd name="connsiteY23" fmla="*/ 18669 h 43434"/>
                  <a:gd name="connsiteX24" fmla="*/ 22193 w 36385"/>
                  <a:gd name="connsiteY24" fmla="*/ 16478 h 43434"/>
                  <a:gd name="connsiteX25" fmla="*/ 18098 w 36385"/>
                  <a:gd name="connsiteY25" fmla="*/ 15716 h 43434"/>
                  <a:gd name="connsiteX26" fmla="*/ 14002 w 36385"/>
                  <a:gd name="connsiteY26" fmla="*/ 16478 h 43434"/>
                  <a:gd name="connsiteX27" fmla="*/ 10668 w 36385"/>
                  <a:gd name="connsiteY27" fmla="*/ 18669 h 43434"/>
                  <a:gd name="connsiteX28" fmla="*/ 8477 w 36385"/>
                  <a:gd name="connsiteY28" fmla="*/ 22003 h 43434"/>
                  <a:gd name="connsiteX29" fmla="*/ 7715 w 36385"/>
                  <a:gd name="connsiteY29" fmla="*/ 26289 h 43434"/>
                  <a:gd name="connsiteX30" fmla="*/ 8477 w 36385"/>
                  <a:gd name="connsiteY30" fmla="*/ 30575 h 43434"/>
                  <a:gd name="connsiteX31" fmla="*/ 10668 w 36385"/>
                  <a:gd name="connsiteY31" fmla="*/ 33909 h 43434"/>
                  <a:gd name="connsiteX32" fmla="*/ 14002 w 36385"/>
                  <a:gd name="connsiteY32" fmla="*/ 36100 h 43434"/>
                  <a:gd name="connsiteX33" fmla="*/ 18098 w 36385"/>
                  <a:gd name="connsiteY33" fmla="*/ 36862 h 43434"/>
                  <a:gd name="connsiteX34" fmla="*/ 13811 w 36385"/>
                  <a:gd name="connsiteY34" fmla="*/ 6858 h 43434"/>
                  <a:gd name="connsiteX35" fmla="*/ 20193 w 36385"/>
                  <a:gd name="connsiteY35" fmla="*/ 0 h 43434"/>
                  <a:gd name="connsiteX36" fmla="*/ 28099 w 36385"/>
                  <a:gd name="connsiteY36" fmla="*/ 0 h 43434"/>
                  <a:gd name="connsiteX37" fmla="*/ 19526 w 36385"/>
                  <a:gd name="connsiteY37" fmla="*/ 6858 h 43434"/>
                  <a:gd name="connsiteX38" fmla="*/ 13716 w 36385"/>
                  <a:gd name="connsiteY38" fmla="*/ 6858 h 4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6385" h="43434">
                    <a:moveTo>
                      <a:pt x="18193" y="43339"/>
                    </a:moveTo>
                    <a:cubicBezTo>
                      <a:pt x="15526" y="43339"/>
                      <a:pt x="13144" y="42958"/>
                      <a:pt x="10954" y="42100"/>
                    </a:cubicBezTo>
                    <a:cubicBezTo>
                      <a:pt x="8763" y="41243"/>
                      <a:pt x="6763" y="40005"/>
                      <a:pt x="5144" y="38481"/>
                    </a:cubicBezTo>
                    <a:cubicBezTo>
                      <a:pt x="3524" y="36957"/>
                      <a:pt x="2191" y="35147"/>
                      <a:pt x="1333" y="33052"/>
                    </a:cubicBezTo>
                    <a:cubicBezTo>
                      <a:pt x="476" y="30956"/>
                      <a:pt x="0" y="28670"/>
                      <a:pt x="0" y="26194"/>
                    </a:cubicBezTo>
                    <a:cubicBezTo>
                      <a:pt x="0" y="23717"/>
                      <a:pt x="476" y="21431"/>
                      <a:pt x="1333" y="19336"/>
                    </a:cubicBezTo>
                    <a:cubicBezTo>
                      <a:pt x="2191" y="17240"/>
                      <a:pt x="3524" y="15430"/>
                      <a:pt x="5144" y="13906"/>
                    </a:cubicBezTo>
                    <a:cubicBezTo>
                      <a:pt x="6763" y="12382"/>
                      <a:pt x="8763" y="11144"/>
                      <a:pt x="10954" y="10287"/>
                    </a:cubicBezTo>
                    <a:cubicBezTo>
                      <a:pt x="13144" y="9430"/>
                      <a:pt x="15526" y="9049"/>
                      <a:pt x="18193" y="9049"/>
                    </a:cubicBezTo>
                    <a:cubicBezTo>
                      <a:pt x="20860" y="9049"/>
                      <a:pt x="23241" y="9430"/>
                      <a:pt x="25432" y="10287"/>
                    </a:cubicBezTo>
                    <a:cubicBezTo>
                      <a:pt x="27623" y="11144"/>
                      <a:pt x="29527" y="12287"/>
                      <a:pt x="31242" y="13906"/>
                    </a:cubicBezTo>
                    <a:cubicBezTo>
                      <a:pt x="32861" y="15430"/>
                      <a:pt x="34195" y="17240"/>
                      <a:pt x="35052" y="19336"/>
                    </a:cubicBezTo>
                    <a:cubicBezTo>
                      <a:pt x="35909" y="21431"/>
                      <a:pt x="36385" y="23717"/>
                      <a:pt x="36385" y="26194"/>
                    </a:cubicBezTo>
                    <a:cubicBezTo>
                      <a:pt x="36385" y="28670"/>
                      <a:pt x="35909" y="30956"/>
                      <a:pt x="35052" y="33052"/>
                    </a:cubicBezTo>
                    <a:cubicBezTo>
                      <a:pt x="34195" y="35147"/>
                      <a:pt x="32861" y="36957"/>
                      <a:pt x="31242" y="38576"/>
                    </a:cubicBezTo>
                    <a:cubicBezTo>
                      <a:pt x="29623" y="40196"/>
                      <a:pt x="27623" y="41339"/>
                      <a:pt x="25432" y="42196"/>
                    </a:cubicBezTo>
                    <a:cubicBezTo>
                      <a:pt x="23241" y="43053"/>
                      <a:pt x="20860" y="43434"/>
                      <a:pt x="18193" y="43434"/>
                    </a:cubicBezTo>
                    <a:close/>
                    <a:moveTo>
                      <a:pt x="18098" y="36862"/>
                    </a:moveTo>
                    <a:cubicBezTo>
                      <a:pt x="19621" y="36862"/>
                      <a:pt x="20955" y="36576"/>
                      <a:pt x="22193" y="36100"/>
                    </a:cubicBezTo>
                    <a:cubicBezTo>
                      <a:pt x="23431" y="35624"/>
                      <a:pt x="24575" y="34862"/>
                      <a:pt x="25527" y="33909"/>
                    </a:cubicBezTo>
                    <a:cubicBezTo>
                      <a:pt x="26479" y="32956"/>
                      <a:pt x="27242" y="31814"/>
                      <a:pt x="27718" y="30575"/>
                    </a:cubicBezTo>
                    <a:cubicBezTo>
                      <a:pt x="28289" y="29337"/>
                      <a:pt x="28480" y="27813"/>
                      <a:pt x="28480" y="26289"/>
                    </a:cubicBezTo>
                    <a:cubicBezTo>
                      <a:pt x="28480" y="24765"/>
                      <a:pt x="28194" y="23241"/>
                      <a:pt x="27718" y="22003"/>
                    </a:cubicBezTo>
                    <a:cubicBezTo>
                      <a:pt x="27242" y="20765"/>
                      <a:pt x="26479" y="19622"/>
                      <a:pt x="25527" y="18669"/>
                    </a:cubicBezTo>
                    <a:cubicBezTo>
                      <a:pt x="24575" y="17717"/>
                      <a:pt x="23431" y="16954"/>
                      <a:pt x="22193" y="16478"/>
                    </a:cubicBezTo>
                    <a:cubicBezTo>
                      <a:pt x="20955" y="15907"/>
                      <a:pt x="19526" y="15716"/>
                      <a:pt x="18098" y="15716"/>
                    </a:cubicBezTo>
                    <a:cubicBezTo>
                      <a:pt x="16669" y="15716"/>
                      <a:pt x="15240" y="16002"/>
                      <a:pt x="14002" y="16478"/>
                    </a:cubicBezTo>
                    <a:cubicBezTo>
                      <a:pt x="12763" y="16954"/>
                      <a:pt x="11621" y="17717"/>
                      <a:pt x="10668" y="18669"/>
                    </a:cubicBezTo>
                    <a:cubicBezTo>
                      <a:pt x="9715" y="19622"/>
                      <a:pt x="9049" y="20765"/>
                      <a:pt x="8477" y="22003"/>
                    </a:cubicBezTo>
                    <a:cubicBezTo>
                      <a:pt x="7906" y="23241"/>
                      <a:pt x="7715" y="24670"/>
                      <a:pt x="7715" y="26289"/>
                    </a:cubicBezTo>
                    <a:cubicBezTo>
                      <a:pt x="7715" y="27908"/>
                      <a:pt x="8001" y="29337"/>
                      <a:pt x="8477" y="30575"/>
                    </a:cubicBezTo>
                    <a:cubicBezTo>
                      <a:pt x="8953" y="31814"/>
                      <a:pt x="9715" y="32956"/>
                      <a:pt x="10668" y="33909"/>
                    </a:cubicBezTo>
                    <a:cubicBezTo>
                      <a:pt x="11621" y="34862"/>
                      <a:pt x="12668" y="35624"/>
                      <a:pt x="14002" y="36100"/>
                    </a:cubicBezTo>
                    <a:cubicBezTo>
                      <a:pt x="15335" y="36576"/>
                      <a:pt x="16669" y="36862"/>
                      <a:pt x="18098" y="36862"/>
                    </a:cubicBezTo>
                    <a:close/>
                    <a:moveTo>
                      <a:pt x="13811" y="6858"/>
                    </a:moveTo>
                    <a:lnTo>
                      <a:pt x="20193" y="0"/>
                    </a:lnTo>
                    <a:lnTo>
                      <a:pt x="28099" y="0"/>
                    </a:lnTo>
                    <a:lnTo>
                      <a:pt x="19526" y="6858"/>
                    </a:lnTo>
                    <a:lnTo>
                      <a:pt x="13716" y="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861AC790-5407-6BD7-406E-D898D00AABC5}"/>
                  </a:ext>
                </a:extLst>
              </p:cNvPr>
              <p:cNvSpPr/>
              <p:nvPr/>
            </p:nvSpPr>
            <p:spPr>
              <a:xfrm>
                <a:off x="6410610" y="3597592"/>
                <a:ext cx="32194" cy="34289"/>
              </a:xfrm>
              <a:custGeom>
                <a:avLst/>
                <a:gdLst>
                  <a:gd name="connsiteX0" fmla="*/ 18098 w 32194"/>
                  <a:gd name="connsiteY0" fmla="*/ 34290 h 34289"/>
                  <a:gd name="connsiteX1" fmla="*/ 10858 w 32194"/>
                  <a:gd name="connsiteY1" fmla="*/ 33052 h 34289"/>
                  <a:gd name="connsiteX2" fmla="*/ 5144 w 32194"/>
                  <a:gd name="connsiteY2" fmla="*/ 29432 h 34289"/>
                  <a:gd name="connsiteX3" fmla="*/ 1333 w 32194"/>
                  <a:gd name="connsiteY3" fmla="*/ 24003 h 34289"/>
                  <a:gd name="connsiteX4" fmla="*/ 0 w 32194"/>
                  <a:gd name="connsiteY4" fmla="*/ 17145 h 34289"/>
                  <a:gd name="connsiteX5" fmla="*/ 1333 w 32194"/>
                  <a:gd name="connsiteY5" fmla="*/ 10287 h 34289"/>
                  <a:gd name="connsiteX6" fmla="*/ 5144 w 32194"/>
                  <a:gd name="connsiteY6" fmla="*/ 4858 h 34289"/>
                  <a:gd name="connsiteX7" fmla="*/ 10954 w 32194"/>
                  <a:gd name="connsiteY7" fmla="*/ 1238 h 34289"/>
                  <a:gd name="connsiteX8" fmla="*/ 18288 w 32194"/>
                  <a:gd name="connsiteY8" fmla="*/ 0 h 34289"/>
                  <a:gd name="connsiteX9" fmla="*/ 26194 w 32194"/>
                  <a:gd name="connsiteY9" fmla="*/ 1429 h 34289"/>
                  <a:gd name="connsiteX10" fmla="*/ 32195 w 32194"/>
                  <a:gd name="connsiteY10" fmla="*/ 5715 h 34289"/>
                  <a:gd name="connsiteX11" fmla="*/ 27337 w 32194"/>
                  <a:gd name="connsiteY11" fmla="*/ 10287 h 34289"/>
                  <a:gd name="connsiteX12" fmla="*/ 23336 w 32194"/>
                  <a:gd name="connsiteY12" fmla="*/ 7429 h 34289"/>
                  <a:gd name="connsiteX13" fmla="*/ 18669 w 32194"/>
                  <a:gd name="connsiteY13" fmla="*/ 6477 h 34289"/>
                  <a:gd name="connsiteX14" fmla="*/ 14288 w 32194"/>
                  <a:gd name="connsiteY14" fmla="*/ 7239 h 34289"/>
                  <a:gd name="connsiteX15" fmla="*/ 10858 w 32194"/>
                  <a:gd name="connsiteY15" fmla="*/ 9430 h 34289"/>
                  <a:gd name="connsiteX16" fmla="*/ 8668 w 32194"/>
                  <a:gd name="connsiteY16" fmla="*/ 12764 h 34289"/>
                  <a:gd name="connsiteX17" fmla="*/ 7906 w 32194"/>
                  <a:gd name="connsiteY17" fmla="*/ 17050 h 34289"/>
                  <a:gd name="connsiteX18" fmla="*/ 8668 w 32194"/>
                  <a:gd name="connsiteY18" fmla="*/ 21336 h 34289"/>
                  <a:gd name="connsiteX19" fmla="*/ 10858 w 32194"/>
                  <a:gd name="connsiteY19" fmla="*/ 24765 h 34289"/>
                  <a:gd name="connsiteX20" fmla="*/ 14288 w 32194"/>
                  <a:gd name="connsiteY20" fmla="*/ 26956 h 34289"/>
                  <a:gd name="connsiteX21" fmla="*/ 18669 w 32194"/>
                  <a:gd name="connsiteY21" fmla="*/ 27718 h 34289"/>
                  <a:gd name="connsiteX22" fmla="*/ 23146 w 32194"/>
                  <a:gd name="connsiteY22" fmla="*/ 26956 h 34289"/>
                  <a:gd name="connsiteX23" fmla="*/ 27337 w 32194"/>
                  <a:gd name="connsiteY23" fmla="*/ 24479 h 34289"/>
                  <a:gd name="connsiteX24" fmla="*/ 31718 w 32194"/>
                  <a:gd name="connsiteY24" fmla="*/ 30004 h 34289"/>
                  <a:gd name="connsiteX25" fmla="*/ 25432 w 32194"/>
                  <a:gd name="connsiteY25" fmla="*/ 33147 h 34289"/>
                  <a:gd name="connsiteX26" fmla="*/ 18288 w 32194"/>
                  <a:gd name="connsiteY26" fmla="*/ 34195 h 34289"/>
                  <a:gd name="connsiteX27" fmla="*/ 24575 w 32194"/>
                  <a:gd name="connsiteY27" fmla="*/ 29051 h 34289"/>
                  <a:gd name="connsiteX28" fmla="*/ 24575 w 32194"/>
                  <a:gd name="connsiteY28" fmla="*/ 16573 h 34289"/>
                  <a:gd name="connsiteX29" fmla="*/ 31623 w 32194"/>
                  <a:gd name="connsiteY29" fmla="*/ 16573 h 34289"/>
                  <a:gd name="connsiteX30" fmla="*/ 31623 w 32194"/>
                  <a:gd name="connsiteY30" fmla="*/ 30099 h 34289"/>
                  <a:gd name="connsiteX31" fmla="*/ 24575 w 32194"/>
                  <a:gd name="connsiteY31" fmla="*/ 29146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194" h="34289">
                    <a:moveTo>
                      <a:pt x="18098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5" y="381"/>
                      <a:pt x="15621" y="0"/>
                      <a:pt x="18288" y="0"/>
                    </a:cubicBezTo>
                    <a:cubicBezTo>
                      <a:pt x="21241" y="0"/>
                      <a:pt x="23908" y="476"/>
                      <a:pt x="26194" y="1429"/>
                    </a:cubicBezTo>
                    <a:cubicBezTo>
                      <a:pt x="28575" y="2381"/>
                      <a:pt x="30575" y="3810"/>
                      <a:pt x="32195" y="5715"/>
                    </a:cubicBezTo>
                    <a:lnTo>
                      <a:pt x="27337" y="10287"/>
                    </a:lnTo>
                    <a:cubicBezTo>
                      <a:pt x="26098" y="8953"/>
                      <a:pt x="24765" y="8001"/>
                      <a:pt x="23336" y="7429"/>
                    </a:cubicBezTo>
                    <a:cubicBezTo>
                      <a:pt x="21908" y="6858"/>
                      <a:pt x="20383" y="6477"/>
                      <a:pt x="18669" y="6477"/>
                    </a:cubicBezTo>
                    <a:cubicBezTo>
                      <a:pt x="17050" y="6477"/>
                      <a:pt x="15621" y="6763"/>
                      <a:pt x="14288" y="7239"/>
                    </a:cubicBezTo>
                    <a:cubicBezTo>
                      <a:pt x="12954" y="7715"/>
                      <a:pt x="11811" y="8477"/>
                      <a:pt x="10858" y="9430"/>
                    </a:cubicBezTo>
                    <a:cubicBezTo>
                      <a:pt x="9906" y="10382"/>
                      <a:pt x="9144" y="11525"/>
                      <a:pt x="8668" y="12764"/>
                    </a:cubicBezTo>
                    <a:cubicBezTo>
                      <a:pt x="8096" y="14097"/>
                      <a:pt x="7906" y="15526"/>
                      <a:pt x="7906" y="17050"/>
                    </a:cubicBezTo>
                    <a:cubicBezTo>
                      <a:pt x="7906" y="18574"/>
                      <a:pt x="8192" y="20002"/>
                      <a:pt x="8668" y="21336"/>
                    </a:cubicBezTo>
                    <a:cubicBezTo>
                      <a:pt x="9144" y="22670"/>
                      <a:pt x="9906" y="23813"/>
                      <a:pt x="10858" y="24765"/>
                    </a:cubicBezTo>
                    <a:cubicBezTo>
                      <a:pt x="11811" y="25718"/>
                      <a:pt x="12954" y="26479"/>
                      <a:pt x="14288" y="26956"/>
                    </a:cubicBezTo>
                    <a:cubicBezTo>
                      <a:pt x="15621" y="27527"/>
                      <a:pt x="17050" y="27718"/>
                      <a:pt x="18669" y="27718"/>
                    </a:cubicBezTo>
                    <a:cubicBezTo>
                      <a:pt x="20288" y="27718"/>
                      <a:pt x="21622" y="27432"/>
                      <a:pt x="23146" y="26956"/>
                    </a:cubicBezTo>
                    <a:cubicBezTo>
                      <a:pt x="24670" y="26479"/>
                      <a:pt x="26003" y="25622"/>
                      <a:pt x="27337" y="24479"/>
                    </a:cubicBezTo>
                    <a:lnTo>
                      <a:pt x="31718" y="30004"/>
                    </a:lnTo>
                    <a:cubicBezTo>
                      <a:pt x="29908" y="31432"/>
                      <a:pt x="27813" y="32480"/>
                      <a:pt x="25432" y="33147"/>
                    </a:cubicBezTo>
                    <a:cubicBezTo>
                      <a:pt x="23050" y="33814"/>
                      <a:pt x="20669" y="34195"/>
                      <a:pt x="18288" y="34195"/>
                    </a:cubicBezTo>
                    <a:close/>
                    <a:moveTo>
                      <a:pt x="24575" y="29051"/>
                    </a:moveTo>
                    <a:lnTo>
                      <a:pt x="24575" y="16573"/>
                    </a:lnTo>
                    <a:lnTo>
                      <a:pt x="31623" y="16573"/>
                    </a:lnTo>
                    <a:lnTo>
                      <a:pt x="31623" y="30099"/>
                    </a:lnTo>
                    <a:lnTo>
                      <a:pt x="24575" y="291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DA585A50-1DAB-AF87-B32E-B67A253F86EF}"/>
                  </a:ext>
                </a:extLst>
              </p:cNvPr>
              <p:cNvSpPr/>
              <p:nvPr/>
            </p:nvSpPr>
            <p:spPr>
              <a:xfrm>
                <a:off x="6458806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09FD4DD5-9D2D-3594-26B8-58E38CCA992B}"/>
                  </a:ext>
                </a:extLst>
              </p:cNvPr>
              <p:cNvSpPr/>
              <p:nvPr/>
            </p:nvSpPr>
            <p:spPr>
              <a:xfrm>
                <a:off x="6481762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4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4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3 w 31718"/>
                  <a:gd name="connsiteY16" fmla="*/ 12859 h 34289"/>
                  <a:gd name="connsiteX17" fmla="*/ 7810 w 31718"/>
                  <a:gd name="connsiteY17" fmla="*/ 17145 h 34289"/>
                  <a:gd name="connsiteX18" fmla="*/ 8573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1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4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4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1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7" y="6858"/>
                      <a:pt x="20002" y="6572"/>
                      <a:pt x="18383" y="6572"/>
                    </a:cubicBezTo>
                    <a:cubicBezTo>
                      <a:pt x="16859" y="6572"/>
                      <a:pt x="15431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3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3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1" y="27432"/>
                      <a:pt x="16859" y="27718"/>
                      <a:pt x="18383" y="27718"/>
                    </a:cubicBezTo>
                    <a:cubicBezTo>
                      <a:pt x="20002" y="27718"/>
                      <a:pt x="21527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1E4B2875-605D-9B24-BA9B-8272927A381F}"/>
                  </a:ext>
                </a:extLst>
              </p:cNvPr>
              <p:cNvSpPr/>
              <p:nvPr/>
            </p:nvSpPr>
            <p:spPr>
              <a:xfrm>
                <a:off x="6526148" y="3597592"/>
                <a:ext cx="36385" cy="34385"/>
              </a:xfrm>
              <a:custGeom>
                <a:avLst/>
                <a:gdLst>
                  <a:gd name="connsiteX0" fmla="*/ 18193 w 36385"/>
                  <a:gd name="connsiteY0" fmla="*/ 34290 h 34385"/>
                  <a:gd name="connsiteX1" fmla="*/ 10954 w 36385"/>
                  <a:gd name="connsiteY1" fmla="*/ 33052 h 34385"/>
                  <a:gd name="connsiteX2" fmla="*/ 5143 w 36385"/>
                  <a:gd name="connsiteY2" fmla="*/ 29432 h 34385"/>
                  <a:gd name="connsiteX3" fmla="*/ 1333 w 36385"/>
                  <a:gd name="connsiteY3" fmla="*/ 24003 h 34385"/>
                  <a:gd name="connsiteX4" fmla="*/ 0 w 36385"/>
                  <a:gd name="connsiteY4" fmla="*/ 17145 h 34385"/>
                  <a:gd name="connsiteX5" fmla="*/ 1333 w 36385"/>
                  <a:gd name="connsiteY5" fmla="*/ 10287 h 34385"/>
                  <a:gd name="connsiteX6" fmla="*/ 5143 w 36385"/>
                  <a:gd name="connsiteY6" fmla="*/ 4858 h 34385"/>
                  <a:gd name="connsiteX7" fmla="*/ 10954 w 36385"/>
                  <a:gd name="connsiteY7" fmla="*/ 1238 h 34385"/>
                  <a:gd name="connsiteX8" fmla="*/ 18193 w 36385"/>
                  <a:gd name="connsiteY8" fmla="*/ 0 h 34385"/>
                  <a:gd name="connsiteX9" fmla="*/ 25432 w 36385"/>
                  <a:gd name="connsiteY9" fmla="*/ 1238 h 34385"/>
                  <a:gd name="connsiteX10" fmla="*/ 31242 w 36385"/>
                  <a:gd name="connsiteY10" fmla="*/ 4858 h 34385"/>
                  <a:gd name="connsiteX11" fmla="*/ 35052 w 36385"/>
                  <a:gd name="connsiteY11" fmla="*/ 10287 h 34385"/>
                  <a:gd name="connsiteX12" fmla="*/ 36385 w 36385"/>
                  <a:gd name="connsiteY12" fmla="*/ 17145 h 34385"/>
                  <a:gd name="connsiteX13" fmla="*/ 35052 w 36385"/>
                  <a:gd name="connsiteY13" fmla="*/ 24003 h 34385"/>
                  <a:gd name="connsiteX14" fmla="*/ 31242 w 36385"/>
                  <a:gd name="connsiteY14" fmla="*/ 29527 h 34385"/>
                  <a:gd name="connsiteX15" fmla="*/ 25432 w 36385"/>
                  <a:gd name="connsiteY15" fmla="*/ 33147 h 34385"/>
                  <a:gd name="connsiteX16" fmla="*/ 18193 w 36385"/>
                  <a:gd name="connsiteY16" fmla="*/ 34385 h 34385"/>
                  <a:gd name="connsiteX17" fmla="*/ 18097 w 36385"/>
                  <a:gd name="connsiteY17" fmla="*/ 27813 h 34385"/>
                  <a:gd name="connsiteX18" fmla="*/ 22193 w 36385"/>
                  <a:gd name="connsiteY18" fmla="*/ 27051 h 34385"/>
                  <a:gd name="connsiteX19" fmla="*/ 25527 w 36385"/>
                  <a:gd name="connsiteY19" fmla="*/ 24860 h 34385"/>
                  <a:gd name="connsiteX20" fmla="*/ 27718 w 36385"/>
                  <a:gd name="connsiteY20" fmla="*/ 21526 h 34385"/>
                  <a:gd name="connsiteX21" fmla="*/ 28480 w 36385"/>
                  <a:gd name="connsiteY21" fmla="*/ 17240 h 34385"/>
                  <a:gd name="connsiteX22" fmla="*/ 27718 w 36385"/>
                  <a:gd name="connsiteY22" fmla="*/ 12954 h 34385"/>
                  <a:gd name="connsiteX23" fmla="*/ 25527 w 36385"/>
                  <a:gd name="connsiteY23" fmla="*/ 9620 h 34385"/>
                  <a:gd name="connsiteX24" fmla="*/ 22193 w 36385"/>
                  <a:gd name="connsiteY24" fmla="*/ 7429 h 34385"/>
                  <a:gd name="connsiteX25" fmla="*/ 18097 w 36385"/>
                  <a:gd name="connsiteY25" fmla="*/ 6668 h 34385"/>
                  <a:gd name="connsiteX26" fmla="*/ 14002 w 36385"/>
                  <a:gd name="connsiteY26" fmla="*/ 7429 h 34385"/>
                  <a:gd name="connsiteX27" fmla="*/ 10668 w 36385"/>
                  <a:gd name="connsiteY27" fmla="*/ 9620 h 34385"/>
                  <a:gd name="connsiteX28" fmla="*/ 8477 w 36385"/>
                  <a:gd name="connsiteY28" fmla="*/ 12954 h 34385"/>
                  <a:gd name="connsiteX29" fmla="*/ 7715 w 36385"/>
                  <a:gd name="connsiteY29" fmla="*/ 17240 h 34385"/>
                  <a:gd name="connsiteX30" fmla="*/ 8477 w 36385"/>
                  <a:gd name="connsiteY30" fmla="*/ 21526 h 34385"/>
                  <a:gd name="connsiteX31" fmla="*/ 10668 w 36385"/>
                  <a:gd name="connsiteY31" fmla="*/ 24860 h 34385"/>
                  <a:gd name="connsiteX32" fmla="*/ 14002 w 36385"/>
                  <a:gd name="connsiteY32" fmla="*/ 27051 h 34385"/>
                  <a:gd name="connsiteX33" fmla="*/ 18097 w 36385"/>
                  <a:gd name="connsiteY33" fmla="*/ 27813 h 34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385" h="34385">
                    <a:moveTo>
                      <a:pt x="18193" y="34290"/>
                    </a:moveTo>
                    <a:cubicBezTo>
                      <a:pt x="15526" y="34290"/>
                      <a:pt x="13144" y="33909"/>
                      <a:pt x="10954" y="33052"/>
                    </a:cubicBezTo>
                    <a:cubicBezTo>
                      <a:pt x="8763" y="32195"/>
                      <a:pt x="6763" y="30956"/>
                      <a:pt x="5143" y="29432"/>
                    </a:cubicBezTo>
                    <a:cubicBezTo>
                      <a:pt x="3524" y="27908"/>
                      <a:pt x="2191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763" y="2095"/>
                      <a:pt x="10954" y="1238"/>
                    </a:cubicBezTo>
                    <a:cubicBezTo>
                      <a:pt x="13144" y="381"/>
                      <a:pt x="15526" y="0"/>
                      <a:pt x="18193" y="0"/>
                    </a:cubicBezTo>
                    <a:cubicBezTo>
                      <a:pt x="20860" y="0"/>
                      <a:pt x="23241" y="381"/>
                      <a:pt x="25432" y="1238"/>
                    </a:cubicBezTo>
                    <a:cubicBezTo>
                      <a:pt x="27622" y="2095"/>
                      <a:pt x="29527" y="3239"/>
                      <a:pt x="31242" y="4858"/>
                    </a:cubicBezTo>
                    <a:cubicBezTo>
                      <a:pt x="32861" y="6382"/>
                      <a:pt x="34195" y="8192"/>
                      <a:pt x="35052" y="10287"/>
                    </a:cubicBezTo>
                    <a:cubicBezTo>
                      <a:pt x="35909" y="12382"/>
                      <a:pt x="36385" y="14669"/>
                      <a:pt x="36385" y="17145"/>
                    </a:cubicBezTo>
                    <a:cubicBezTo>
                      <a:pt x="36385" y="19621"/>
                      <a:pt x="35909" y="21907"/>
                      <a:pt x="35052" y="24003"/>
                    </a:cubicBezTo>
                    <a:cubicBezTo>
                      <a:pt x="34195" y="26098"/>
                      <a:pt x="32861" y="27908"/>
                      <a:pt x="31242" y="29527"/>
                    </a:cubicBezTo>
                    <a:cubicBezTo>
                      <a:pt x="29623" y="31147"/>
                      <a:pt x="27622" y="32290"/>
                      <a:pt x="25432" y="33147"/>
                    </a:cubicBezTo>
                    <a:cubicBezTo>
                      <a:pt x="23241" y="34004"/>
                      <a:pt x="20860" y="34385"/>
                      <a:pt x="18193" y="34385"/>
                    </a:cubicBezTo>
                    <a:close/>
                    <a:moveTo>
                      <a:pt x="18097" y="27813"/>
                    </a:moveTo>
                    <a:cubicBezTo>
                      <a:pt x="19621" y="27813"/>
                      <a:pt x="20955" y="27527"/>
                      <a:pt x="22193" y="27051"/>
                    </a:cubicBezTo>
                    <a:cubicBezTo>
                      <a:pt x="23431" y="26575"/>
                      <a:pt x="24574" y="25813"/>
                      <a:pt x="25527" y="24860"/>
                    </a:cubicBezTo>
                    <a:cubicBezTo>
                      <a:pt x="26479" y="23908"/>
                      <a:pt x="27241" y="22765"/>
                      <a:pt x="27718" y="21526"/>
                    </a:cubicBezTo>
                    <a:cubicBezTo>
                      <a:pt x="28289" y="20288"/>
                      <a:pt x="28480" y="18764"/>
                      <a:pt x="28480" y="17240"/>
                    </a:cubicBezTo>
                    <a:cubicBezTo>
                      <a:pt x="28480" y="15716"/>
                      <a:pt x="28194" y="14192"/>
                      <a:pt x="27718" y="12954"/>
                    </a:cubicBezTo>
                    <a:cubicBezTo>
                      <a:pt x="27241" y="11716"/>
                      <a:pt x="26479" y="10573"/>
                      <a:pt x="25527" y="9620"/>
                    </a:cubicBezTo>
                    <a:cubicBezTo>
                      <a:pt x="24574" y="8668"/>
                      <a:pt x="23431" y="7906"/>
                      <a:pt x="22193" y="7429"/>
                    </a:cubicBezTo>
                    <a:cubicBezTo>
                      <a:pt x="20955" y="6858"/>
                      <a:pt x="19526" y="6668"/>
                      <a:pt x="18097" y="6668"/>
                    </a:cubicBezTo>
                    <a:cubicBezTo>
                      <a:pt x="16669" y="6668"/>
                      <a:pt x="15240" y="6953"/>
                      <a:pt x="14002" y="7429"/>
                    </a:cubicBezTo>
                    <a:cubicBezTo>
                      <a:pt x="12763" y="7906"/>
                      <a:pt x="11620" y="8668"/>
                      <a:pt x="10668" y="9620"/>
                    </a:cubicBezTo>
                    <a:cubicBezTo>
                      <a:pt x="9715" y="10573"/>
                      <a:pt x="9049" y="11716"/>
                      <a:pt x="8477" y="12954"/>
                    </a:cubicBezTo>
                    <a:cubicBezTo>
                      <a:pt x="7906" y="14192"/>
                      <a:pt x="7715" y="15621"/>
                      <a:pt x="7715" y="17240"/>
                    </a:cubicBezTo>
                    <a:cubicBezTo>
                      <a:pt x="7715" y="18859"/>
                      <a:pt x="8001" y="20288"/>
                      <a:pt x="8477" y="21526"/>
                    </a:cubicBezTo>
                    <a:cubicBezTo>
                      <a:pt x="8953" y="22765"/>
                      <a:pt x="9715" y="23908"/>
                      <a:pt x="10668" y="24860"/>
                    </a:cubicBezTo>
                    <a:cubicBezTo>
                      <a:pt x="11620" y="25813"/>
                      <a:pt x="12668" y="26575"/>
                      <a:pt x="14002" y="27051"/>
                    </a:cubicBezTo>
                    <a:cubicBezTo>
                      <a:pt x="15335" y="27527"/>
                      <a:pt x="16669" y="27813"/>
                      <a:pt x="18097" y="27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112A3630-D7A9-1D34-AAB2-8E670AC2589A}"/>
                  </a:ext>
                </a:extLst>
              </p:cNvPr>
              <p:cNvSpPr/>
              <p:nvPr/>
            </p:nvSpPr>
            <p:spPr>
              <a:xfrm>
                <a:off x="6600729" y="3598068"/>
                <a:ext cx="7715" cy="33242"/>
              </a:xfrm>
              <a:custGeom>
                <a:avLst/>
                <a:gdLst>
                  <a:gd name="connsiteX0" fmla="*/ 0 w 7715"/>
                  <a:gd name="connsiteY0" fmla="*/ 33242 h 33242"/>
                  <a:gd name="connsiteX1" fmla="*/ 0 w 7715"/>
                  <a:gd name="connsiteY1" fmla="*/ 0 h 33242"/>
                  <a:gd name="connsiteX2" fmla="*/ 7715 w 7715"/>
                  <a:gd name="connsiteY2" fmla="*/ 0 h 33242"/>
                  <a:gd name="connsiteX3" fmla="*/ 7715 w 7715"/>
                  <a:gd name="connsiteY3" fmla="*/ 33242 h 33242"/>
                  <a:gd name="connsiteX4" fmla="*/ 0 w 7715"/>
                  <a:gd name="connsiteY4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5" h="33242">
                    <a:moveTo>
                      <a:pt x="0" y="33242"/>
                    </a:moveTo>
                    <a:lnTo>
                      <a:pt x="0" y="0"/>
                    </a:lnTo>
                    <a:lnTo>
                      <a:pt x="7715" y="0"/>
                    </a:lnTo>
                    <a:lnTo>
                      <a:pt x="7715" y="33242"/>
                    </a:lnTo>
                    <a:lnTo>
                      <a:pt x="0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58A20E7C-B63B-DC34-2558-F1269016F735}"/>
                  </a:ext>
                </a:extLst>
              </p:cNvPr>
              <p:cNvSpPr/>
              <p:nvPr/>
            </p:nvSpPr>
            <p:spPr>
              <a:xfrm>
                <a:off x="6623112" y="3597592"/>
                <a:ext cx="27622" cy="34289"/>
              </a:xfrm>
              <a:custGeom>
                <a:avLst/>
                <a:gdLst>
                  <a:gd name="connsiteX0" fmla="*/ 13621 w 27622"/>
                  <a:gd name="connsiteY0" fmla="*/ 34290 h 34289"/>
                  <a:gd name="connsiteX1" fmla="*/ 5906 w 27622"/>
                  <a:gd name="connsiteY1" fmla="*/ 33242 h 34289"/>
                  <a:gd name="connsiteX2" fmla="*/ 0 w 27622"/>
                  <a:gd name="connsiteY2" fmla="*/ 30480 h 34289"/>
                  <a:gd name="connsiteX3" fmla="*/ 2572 w 27622"/>
                  <a:gd name="connsiteY3" fmla="*/ 24670 h 34289"/>
                  <a:gd name="connsiteX4" fmla="*/ 7620 w 27622"/>
                  <a:gd name="connsiteY4" fmla="*/ 27146 h 34289"/>
                  <a:gd name="connsiteX5" fmla="*/ 13525 w 27622"/>
                  <a:gd name="connsiteY5" fmla="*/ 28099 h 34289"/>
                  <a:gd name="connsiteX6" fmla="*/ 17240 w 27622"/>
                  <a:gd name="connsiteY6" fmla="*/ 27622 h 34289"/>
                  <a:gd name="connsiteX7" fmla="*/ 19336 w 27622"/>
                  <a:gd name="connsiteY7" fmla="*/ 26384 h 34289"/>
                  <a:gd name="connsiteX8" fmla="*/ 20003 w 27622"/>
                  <a:gd name="connsiteY8" fmla="*/ 24574 h 34289"/>
                  <a:gd name="connsiteX9" fmla="*/ 18955 w 27622"/>
                  <a:gd name="connsiteY9" fmla="*/ 22479 h 34289"/>
                  <a:gd name="connsiteX10" fmla="*/ 16192 w 27622"/>
                  <a:gd name="connsiteY10" fmla="*/ 21241 h 34289"/>
                  <a:gd name="connsiteX11" fmla="*/ 12383 w 27622"/>
                  <a:gd name="connsiteY11" fmla="*/ 20288 h 34289"/>
                  <a:gd name="connsiteX12" fmla="*/ 8287 w 27622"/>
                  <a:gd name="connsiteY12" fmla="*/ 19241 h 34289"/>
                  <a:gd name="connsiteX13" fmla="*/ 4477 w 27622"/>
                  <a:gd name="connsiteY13" fmla="*/ 17526 h 34289"/>
                  <a:gd name="connsiteX14" fmla="*/ 1715 w 27622"/>
                  <a:gd name="connsiteY14" fmla="*/ 14764 h 34289"/>
                  <a:gd name="connsiteX15" fmla="*/ 667 w 27622"/>
                  <a:gd name="connsiteY15" fmla="*/ 10382 h 34289"/>
                  <a:gd name="connsiteX16" fmla="*/ 2191 w 27622"/>
                  <a:gd name="connsiteY16" fmla="*/ 5144 h 34289"/>
                  <a:gd name="connsiteX17" fmla="*/ 6858 w 27622"/>
                  <a:gd name="connsiteY17" fmla="*/ 1429 h 34289"/>
                  <a:gd name="connsiteX18" fmla="*/ 14669 w 27622"/>
                  <a:gd name="connsiteY18" fmla="*/ 0 h 34289"/>
                  <a:gd name="connsiteX19" fmla="*/ 20860 w 27622"/>
                  <a:gd name="connsiteY19" fmla="*/ 762 h 34289"/>
                  <a:gd name="connsiteX20" fmla="*/ 26194 w 27622"/>
                  <a:gd name="connsiteY20" fmla="*/ 2953 h 34289"/>
                  <a:gd name="connsiteX21" fmla="*/ 23813 w 27622"/>
                  <a:gd name="connsiteY21" fmla="*/ 8763 h 34289"/>
                  <a:gd name="connsiteX22" fmla="*/ 19241 w 27622"/>
                  <a:gd name="connsiteY22" fmla="*/ 6858 h 34289"/>
                  <a:gd name="connsiteX23" fmla="*/ 14669 w 27622"/>
                  <a:gd name="connsiteY23" fmla="*/ 6191 h 34289"/>
                  <a:gd name="connsiteX24" fmla="*/ 11049 w 27622"/>
                  <a:gd name="connsiteY24" fmla="*/ 6668 h 34289"/>
                  <a:gd name="connsiteX25" fmla="*/ 9049 w 27622"/>
                  <a:gd name="connsiteY25" fmla="*/ 8001 h 34289"/>
                  <a:gd name="connsiteX26" fmla="*/ 8382 w 27622"/>
                  <a:gd name="connsiteY26" fmla="*/ 9906 h 34289"/>
                  <a:gd name="connsiteX27" fmla="*/ 9430 w 27622"/>
                  <a:gd name="connsiteY27" fmla="*/ 12001 h 34289"/>
                  <a:gd name="connsiteX28" fmla="*/ 12192 w 27622"/>
                  <a:gd name="connsiteY28" fmla="*/ 13240 h 34289"/>
                  <a:gd name="connsiteX29" fmla="*/ 16002 w 27622"/>
                  <a:gd name="connsiteY29" fmla="*/ 14097 h 34289"/>
                  <a:gd name="connsiteX30" fmla="*/ 20098 w 27622"/>
                  <a:gd name="connsiteY30" fmla="*/ 15240 h 34289"/>
                  <a:gd name="connsiteX31" fmla="*/ 23813 w 27622"/>
                  <a:gd name="connsiteY31" fmla="*/ 16954 h 34289"/>
                  <a:gd name="connsiteX32" fmla="*/ 26575 w 27622"/>
                  <a:gd name="connsiteY32" fmla="*/ 19717 h 34289"/>
                  <a:gd name="connsiteX33" fmla="*/ 27623 w 27622"/>
                  <a:gd name="connsiteY33" fmla="*/ 24003 h 34289"/>
                  <a:gd name="connsiteX34" fmla="*/ 26099 w 27622"/>
                  <a:gd name="connsiteY34" fmla="*/ 29146 h 34289"/>
                  <a:gd name="connsiteX35" fmla="*/ 21431 w 27622"/>
                  <a:gd name="connsiteY35" fmla="*/ 32861 h 34289"/>
                  <a:gd name="connsiteX36" fmla="*/ 13621 w 27622"/>
                  <a:gd name="connsiteY36" fmla="*/ 34290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622" h="34289">
                    <a:moveTo>
                      <a:pt x="13621" y="34290"/>
                    </a:moveTo>
                    <a:cubicBezTo>
                      <a:pt x="10954" y="34290"/>
                      <a:pt x="8382" y="33909"/>
                      <a:pt x="5906" y="33242"/>
                    </a:cubicBezTo>
                    <a:cubicBezTo>
                      <a:pt x="3429" y="32575"/>
                      <a:pt x="1524" y="31623"/>
                      <a:pt x="0" y="30480"/>
                    </a:cubicBezTo>
                    <a:lnTo>
                      <a:pt x="2572" y="24670"/>
                    </a:lnTo>
                    <a:cubicBezTo>
                      <a:pt x="4000" y="25718"/>
                      <a:pt x="5620" y="26479"/>
                      <a:pt x="7620" y="27146"/>
                    </a:cubicBezTo>
                    <a:cubicBezTo>
                      <a:pt x="9620" y="27813"/>
                      <a:pt x="11525" y="28099"/>
                      <a:pt x="13525" y="28099"/>
                    </a:cubicBezTo>
                    <a:cubicBezTo>
                      <a:pt x="15050" y="28099"/>
                      <a:pt x="16288" y="27908"/>
                      <a:pt x="17240" y="27622"/>
                    </a:cubicBezTo>
                    <a:cubicBezTo>
                      <a:pt x="18193" y="27337"/>
                      <a:pt x="18860" y="26860"/>
                      <a:pt x="19336" y="26384"/>
                    </a:cubicBezTo>
                    <a:cubicBezTo>
                      <a:pt x="19812" y="25908"/>
                      <a:pt x="20003" y="25241"/>
                      <a:pt x="20003" y="24574"/>
                    </a:cubicBezTo>
                    <a:cubicBezTo>
                      <a:pt x="20003" y="23717"/>
                      <a:pt x="19621" y="22955"/>
                      <a:pt x="18955" y="22479"/>
                    </a:cubicBezTo>
                    <a:cubicBezTo>
                      <a:pt x="18288" y="21907"/>
                      <a:pt x="17336" y="21526"/>
                      <a:pt x="16192" y="21241"/>
                    </a:cubicBezTo>
                    <a:cubicBezTo>
                      <a:pt x="15050" y="20860"/>
                      <a:pt x="13811" y="20574"/>
                      <a:pt x="12383" y="20288"/>
                    </a:cubicBezTo>
                    <a:cubicBezTo>
                      <a:pt x="11049" y="20002"/>
                      <a:pt x="9620" y="19621"/>
                      <a:pt x="8287" y="19241"/>
                    </a:cubicBezTo>
                    <a:cubicBezTo>
                      <a:pt x="6953" y="18859"/>
                      <a:pt x="5620" y="18288"/>
                      <a:pt x="4477" y="17526"/>
                    </a:cubicBezTo>
                    <a:cubicBezTo>
                      <a:pt x="3334" y="16859"/>
                      <a:pt x="2381" y="15907"/>
                      <a:pt x="1715" y="14764"/>
                    </a:cubicBezTo>
                    <a:cubicBezTo>
                      <a:pt x="1048" y="13621"/>
                      <a:pt x="667" y="12192"/>
                      <a:pt x="667" y="10382"/>
                    </a:cubicBezTo>
                    <a:cubicBezTo>
                      <a:pt x="667" y="8477"/>
                      <a:pt x="1143" y="6763"/>
                      <a:pt x="2191" y="5144"/>
                    </a:cubicBezTo>
                    <a:cubicBezTo>
                      <a:pt x="3238" y="3524"/>
                      <a:pt x="4763" y="2286"/>
                      <a:pt x="6858" y="1429"/>
                    </a:cubicBezTo>
                    <a:cubicBezTo>
                      <a:pt x="8954" y="476"/>
                      <a:pt x="11525" y="0"/>
                      <a:pt x="14669" y="0"/>
                    </a:cubicBezTo>
                    <a:cubicBezTo>
                      <a:pt x="16764" y="0"/>
                      <a:pt x="18860" y="286"/>
                      <a:pt x="20860" y="762"/>
                    </a:cubicBezTo>
                    <a:cubicBezTo>
                      <a:pt x="22860" y="1238"/>
                      <a:pt x="24670" y="2000"/>
                      <a:pt x="26194" y="2953"/>
                    </a:cubicBezTo>
                    <a:lnTo>
                      <a:pt x="23813" y="8763"/>
                    </a:lnTo>
                    <a:cubicBezTo>
                      <a:pt x="22288" y="7906"/>
                      <a:pt x="20765" y="7239"/>
                      <a:pt x="19241" y="6858"/>
                    </a:cubicBezTo>
                    <a:cubicBezTo>
                      <a:pt x="17621" y="6477"/>
                      <a:pt x="16097" y="6191"/>
                      <a:pt x="14669" y="6191"/>
                    </a:cubicBezTo>
                    <a:cubicBezTo>
                      <a:pt x="13240" y="6191"/>
                      <a:pt x="11906" y="6382"/>
                      <a:pt x="11049" y="6668"/>
                    </a:cubicBezTo>
                    <a:cubicBezTo>
                      <a:pt x="10096" y="6953"/>
                      <a:pt x="9430" y="7429"/>
                      <a:pt x="9049" y="8001"/>
                    </a:cubicBezTo>
                    <a:cubicBezTo>
                      <a:pt x="8668" y="8572"/>
                      <a:pt x="8382" y="9239"/>
                      <a:pt x="8382" y="9906"/>
                    </a:cubicBezTo>
                    <a:cubicBezTo>
                      <a:pt x="8382" y="10763"/>
                      <a:pt x="8763" y="11525"/>
                      <a:pt x="9430" y="12001"/>
                    </a:cubicBezTo>
                    <a:cubicBezTo>
                      <a:pt x="10096" y="12573"/>
                      <a:pt x="11049" y="12954"/>
                      <a:pt x="12192" y="13240"/>
                    </a:cubicBezTo>
                    <a:cubicBezTo>
                      <a:pt x="13335" y="13525"/>
                      <a:pt x="14573" y="13811"/>
                      <a:pt x="16002" y="14097"/>
                    </a:cubicBezTo>
                    <a:cubicBezTo>
                      <a:pt x="17431" y="14383"/>
                      <a:pt x="18764" y="14764"/>
                      <a:pt x="20098" y="15240"/>
                    </a:cubicBezTo>
                    <a:cubicBezTo>
                      <a:pt x="21431" y="15716"/>
                      <a:pt x="22670" y="16288"/>
                      <a:pt x="23813" y="16954"/>
                    </a:cubicBezTo>
                    <a:cubicBezTo>
                      <a:pt x="24956" y="17621"/>
                      <a:pt x="25908" y="18574"/>
                      <a:pt x="26575" y="19717"/>
                    </a:cubicBezTo>
                    <a:cubicBezTo>
                      <a:pt x="27242" y="20860"/>
                      <a:pt x="27623" y="22289"/>
                      <a:pt x="27623" y="24003"/>
                    </a:cubicBezTo>
                    <a:cubicBezTo>
                      <a:pt x="27623" y="25908"/>
                      <a:pt x="27146" y="27622"/>
                      <a:pt x="26099" y="29146"/>
                    </a:cubicBezTo>
                    <a:cubicBezTo>
                      <a:pt x="25051" y="30670"/>
                      <a:pt x="23527" y="31909"/>
                      <a:pt x="21431" y="32861"/>
                    </a:cubicBezTo>
                    <a:cubicBezTo>
                      <a:pt x="19336" y="33814"/>
                      <a:pt x="16764" y="34290"/>
                      <a:pt x="13621" y="342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53E8153E-FFB3-8B22-3FBE-52C3CBFBBD61}"/>
                  </a:ext>
                </a:extLst>
              </p:cNvPr>
              <p:cNvSpPr/>
              <p:nvPr/>
            </p:nvSpPr>
            <p:spPr>
              <a:xfrm>
                <a:off x="6661784" y="3598068"/>
                <a:ext cx="28956" cy="33242"/>
              </a:xfrm>
              <a:custGeom>
                <a:avLst/>
                <a:gdLst>
                  <a:gd name="connsiteX0" fmla="*/ 10668 w 28956"/>
                  <a:gd name="connsiteY0" fmla="*/ 33242 h 33242"/>
                  <a:gd name="connsiteX1" fmla="*/ 10668 w 28956"/>
                  <a:gd name="connsiteY1" fmla="*/ 6286 h 33242"/>
                  <a:gd name="connsiteX2" fmla="*/ 0 w 28956"/>
                  <a:gd name="connsiteY2" fmla="*/ 6286 h 33242"/>
                  <a:gd name="connsiteX3" fmla="*/ 0 w 28956"/>
                  <a:gd name="connsiteY3" fmla="*/ 0 h 33242"/>
                  <a:gd name="connsiteX4" fmla="*/ 28956 w 28956"/>
                  <a:gd name="connsiteY4" fmla="*/ 0 h 33242"/>
                  <a:gd name="connsiteX5" fmla="*/ 28956 w 28956"/>
                  <a:gd name="connsiteY5" fmla="*/ 6286 h 33242"/>
                  <a:gd name="connsiteX6" fmla="*/ 18288 w 28956"/>
                  <a:gd name="connsiteY6" fmla="*/ 6286 h 33242"/>
                  <a:gd name="connsiteX7" fmla="*/ 18288 w 28956"/>
                  <a:gd name="connsiteY7" fmla="*/ 33242 h 33242"/>
                  <a:gd name="connsiteX8" fmla="*/ 10573 w 28956"/>
                  <a:gd name="connsiteY8" fmla="*/ 33242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" h="33242">
                    <a:moveTo>
                      <a:pt x="10668" y="33242"/>
                    </a:moveTo>
                    <a:lnTo>
                      <a:pt x="10668" y="6286"/>
                    </a:lnTo>
                    <a:lnTo>
                      <a:pt x="0" y="6286"/>
                    </a:lnTo>
                    <a:lnTo>
                      <a:pt x="0" y="0"/>
                    </a:lnTo>
                    <a:lnTo>
                      <a:pt x="28956" y="0"/>
                    </a:lnTo>
                    <a:lnTo>
                      <a:pt x="28956" y="6286"/>
                    </a:lnTo>
                    <a:lnTo>
                      <a:pt x="18288" y="6286"/>
                    </a:lnTo>
                    <a:lnTo>
                      <a:pt x="18288" y="33242"/>
                    </a:lnTo>
                    <a:lnTo>
                      <a:pt x="10573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1" name="Forma libre: forma 210">
                <a:extLst>
                  <a:ext uri="{FF2B5EF4-FFF2-40B4-BE49-F238E27FC236}">
                    <a16:creationId xmlns:a16="http://schemas.microsoft.com/office/drawing/2014/main" id="{4CE46CA2-D32F-235B-6489-08430780B9C1}"/>
                  </a:ext>
                </a:extLst>
              </p:cNvPr>
              <p:cNvSpPr/>
              <p:nvPr/>
            </p:nvSpPr>
            <p:spPr>
              <a:xfrm>
                <a:off x="6702361" y="3597592"/>
                <a:ext cx="31718" cy="34289"/>
              </a:xfrm>
              <a:custGeom>
                <a:avLst/>
                <a:gdLst>
                  <a:gd name="connsiteX0" fmla="*/ 18002 w 31718"/>
                  <a:gd name="connsiteY0" fmla="*/ 34290 h 34289"/>
                  <a:gd name="connsiteX1" fmla="*/ 10858 w 31718"/>
                  <a:gd name="connsiteY1" fmla="*/ 33052 h 34289"/>
                  <a:gd name="connsiteX2" fmla="*/ 5143 w 31718"/>
                  <a:gd name="connsiteY2" fmla="*/ 29432 h 34289"/>
                  <a:gd name="connsiteX3" fmla="*/ 1333 w 31718"/>
                  <a:gd name="connsiteY3" fmla="*/ 24003 h 34289"/>
                  <a:gd name="connsiteX4" fmla="*/ 0 w 31718"/>
                  <a:gd name="connsiteY4" fmla="*/ 17145 h 34289"/>
                  <a:gd name="connsiteX5" fmla="*/ 1333 w 31718"/>
                  <a:gd name="connsiteY5" fmla="*/ 10287 h 34289"/>
                  <a:gd name="connsiteX6" fmla="*/ 5143 w 31718"/>
                  <a:gd name="connsiteY6" fmla="*/ 4858 h 34289"/>
                  <a:gd name="connsiteX7" fmla="*/ 10858 w 31718"/>
                  <a:gd name="connsiteY7" fmla="*/ 1238 h 34289"/>
                  <a:gd name="connsiteX8" fmla="*/ 18002 w 31718"/>
                  <a:gd name="connsiteY8" fmla="*/ 0 h 34289"/>
                  <a:gd name="connsiteX9" fmla="*/ 25813 w 31718"/>
                  <a:gd name="connsiteY9" fmla="*/ 1524 h 34289"/>
                  <a:gd name="connsiteX10" fmla="*/ 31718 w 31718"/>
                  <a:gd name="connsiteY10" fmla="*/ 5905 h 34289"/>
                  <a:gd name="connsiteX11" fmla="*/ 26765 w 31718"/>
                  <a:gd name="connsiteY11" fmla="*/ 10477 h 34289"/>
                  <a:gd name="connsiteX12" fmla="*/ 22955 w 31718"/>
                  <a:gd name="connsiteY12" fmla="*/ 7525 h 34289"/>
                  <a:gd name="connsiteX13" fmla="*/ 18383 w 31718"/>
                  <a:gd name="connsiteY13" fmla="*/ 6572 h 34289"/>
                  <a:gd name="connsiteX14" fmla="*/ 14097 w 31718"/>
                  <a:gd name="connsiteY14" fmla="*/ 7334 h 34289"/>
                  <a:gd name="connsiteX15" fmla="*/ 10763 w 31718"/>
                  <a:gd name="connsiteY15" fmla="*/ 9525 h 34289"/>
                  <a:gd name="connsiteX16" fmla="*/ 8572 w 31718"/>
                  <a:gd name="connsiteY16" fmla="*/ 12859 h 34289"/>
                  <a:gd name="connsiteX17" fmla="*/ 7810 w 31718"/>
                  <a:gd name="connsiteY17" fmla="*/ 17145 h 34289"/>
                  <a:gd name="connsiteX18" fmla="*/ 8572 w 31718"/>
                  <a:gd name="connsiteY18" fmla="*/ 21431 h 34289"/>
                  <a:gd name="connsiteX19" fmla="*/ 10763 w 31718"/>
                  <a:gd name="connsiteY19" fmla="*/ 24765 h 34289"/>
                  <a:gd name="connsiteX20" fmla="*/ 14097 w 31718"/>
                  <a:gd name="connsiteY20" fmla="*/ 26956 h 34289"/>
                  <a:gd name="connsiteX21" fmla="*/ 18383 w 31718"/>
                  <a:gd name="connsiteY21" fmla="*/ 27718 h 34289"/>
                  <a:gd name="connsiteX22" fmla="*/ 22955 w 31718"/>
                  <a:gd name="connsiteY22" fmla="*/ 26670 h 34289"/>
                  <a:gd name="connsiteX23" fmla="*/ 26765 w 31718"/>
                  <a:gd name="connsiteY23" fmla="*/ 23717 h 34289"/>
                  <a:gd name="connsiteX24" fmla="*/ 31718 w 31718"/>
                  <a:gd name="connsiteY24" fmla="*/ 28289 h 34289"/>
                  <a:gd name="connsiteX25" fmla="*/ 25813 w 31718"/>
                  <a:gd name="connsiteY25" fmla="*/ 32671 h 34289"/>
                  <a:gd name="connsiteX26" fmla="*/ 17907 w 31718"/>
                  <a:gd name="connsiteY26" fmla="*/ 34195 h 3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1718" h="34289">
                    <a:moveTo>
                      <a:pt x="18002" y="34290"/>
                    </a:moveTo>
                    <a:cubicBezTo>
                      <a:pt x="15430" y="34290"/>
                      <a:pt x="13049" y="33909"/>
                      <a:pt x="10858" y="33052"/>
                    </a:cubicBezTo>
                    <a:cubicBezTo>
                      <a:pt x="8668" y="32195"/>
                      <a:pt x="6763" y="31051"/>
                      <a:pt x="5143" y="29432"/>
                    </a:cubicBezTo>
                    <a:cubicBezTo>
                      <a:pt x="3524" y="27813"/>
                      <a:pt x="2286" y="26098"/>
                      <a:pt x="1333" y="24003"/>
                    </a:cubicBezTo>
                    <a:cubicBezTo>
                      <a:pt x="476" y="21907"/>
                      <a:pt x="0" y="19621"/>
                      <a:pt x="0" y="17145"/>
                    </a:cubicBezTo>
                    <a:cubicBezTo>
                      <a:pt x="0" y="14669"/>
                      <a:pt x="476" y="12382"/>
                      <a:pt x="1333" y="10287"/>
                    </a:cubicBezTo>
                    <a:cubicBezTo>
                      <a:pt x="2191" y="8192"/>
                      <a:pt x="3524" y="6382"/>
                      <a:pt x="5143" y="4858"/>
                    </a:cubicBezTo>
                    <a:cubicBezTo>
                      <a:pt x="6763" y="3334"/>
                      <a:pt x="8668" y="2095"/>
                      <a:pt x="10858" y="1238"/>
                    </a:cubicBezTo>
                    <a:cubicBezTo>
                      <a:pt x="13049" y="381"/>
                      <a:pt x="15430" y="0"/>
                      <a:pt x="18002" y="0"/>
                    </a:cubicBezTo>
                    <a:cubicBezTo>
                      <a:pt x="20860" y="0"/>
                      <a:pt x="23527" y="476"/>
                      <a:pt x="25813" y="1524"/>
                    </a:cubicBezTo>
                    <a:cubicBezTo>
                      <a:pt x="28194" y="2476"/>
                      <a:pt x="30099" y="4000"/>
                      <a:pt x="31718" y="5905"/>
                    </a:cubicBezTo>
                    <a:lnTo>
                      <a:pt x="26765" y="10477"/>
                    </a:lnTo>
                    <a:cubicBezTo>
                      <a:pt x="25622" y="9144"/>
                      <a:pt x="24384" y="8192"/>
                      <a:pt x="22955" y="7525"/>
                    </a:cubicBezTo>
                    <a:cubicBezTo>
                      <a:pt x="21526" y="6858"/>
                      <a:pt x="20002" y="6572"/>
                      <a:pt x="18383" y="6572"/>
                    </a:cubicBezTo>
                    <a:cubicBezTo>
                      <a:pt x="16859" y="6572"/>
                      <a:pt x="15430" y="6858"/>
                      <a:pt x="14097" y="7334"/>
                    </a:cubicBezTo>
                    <a:cubicBezTo>
                      <a:pt x="12763" y="7810"/>
                      <a:pt x="11716" y="8572"/>
                      <a:pt x="10763" y="9525"/>
                    </a:cubicBezTo>
                    <a:cubicBezTo>
                      <a:pt x="9811" y="10477"/>
                      <a:pt x="9049" y="11620"/>
                      <a:pt x="8572" y="12859"/>
                    </a:cubicBezTo>
                    <a:cubicBezTo>
                      <a:pt x="8001" y="14192"/>
                      <a:pt x="7810" y="15621"/>
                      <a:pt x="7810" y="17145"/>
                    </a:cubicBezTo>
                    <a:cubicBezTo>
                      <a:pt x="7810" y="18669"/>
                      <a:pt x="8096" y="20193"/>
                      <a:pt x="8572" y="21431"/>
                    </a:cubicBezTo>
                    <a:cubicBezTo>
                      <a:pt x="9049" y="22765"/>
                      <a:pt x="9811" y="23813"/>
                      <a:pt x="10763" y="24765"/>
                    </a:cubicBezTo>
                    <a:cubicBezTo>
                      <a:pt x="11716" y="25718"/>
                      <a:pt x="12859" y="26479"/>
                      <a:pt x="14097" y="26956"/>
                    </a:cubicBezTo>
                    <a:cubicBezTo>
                      <a:pt x="15430" y="27432"/>
                      <a:pt x="16859" y="27718"/>
                      <a:pt x="18383" y="27718"/>
                    </a:cubicBezTo>
                    <a:cubicBezTo>
                      <a:pt x="20002" y="27718"/>
                      <a:pt x="21526" y="27337"/>
                      <a:pt x="22955" y="26670"/>
                    </a:cubicBezTo>
                    <a:cubicBezTo>
                      <a:pt x="24384" y="26003"/>
                      <a:pt x="25622" y="24955"/>
                      <a:pt x="26765" y="23717"/>
                    </a:cubicBezTo>
                    <a:lnTo>
                      <a:pt x="31718" y="28289"/>
                    </a:lnTo>
                    <a:cubicBezTo>
                      <a:pt x="30099" y="30194"/>
                      <a:pt x="28194" y="31718"/>
                      <a:pt x="25813" y="32671"/>
                    </a:cubicBezTo>
                    <a:cubicBezTo>
                      <a:pt x="23431" y="33623"/>
                      <a:pt x="20860" y="34195"/>
                      <a:pt x="17907" y="34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2" name="Forma libre: forma 211">
                <a:extLst>
                  <a:ext uri="{FF2B5EF4-FFF2-40B4-BE49-F238E27FC236}">
                    <a16:creationId xmlns:a16="http://schemas.microsoft.com/office/drawing/2014/main" id="{9F640556-3AA1-7B3B-3597-9E91A47D056D}"/>
                  </a:ext>
                </a:extLst>
              </p:cNvPr>
              <p:cNvSpPr/>
              <p:nvPr/>
            </p:nvSpPr>
            <p:spPr>
              <a:xfrm>
                <a:off x="6748747" y="3598068"/>
                <a:ext cx="29432" cy="33337"/>
              </a:xfrm>
              <a:custGeom>
                <a:avLst/>
                <a:gdLst>
                  <a:gd name="connsiteX0" fmla="*/ 0 w 29432"/>
                  <a:gd name="connsiteY0" fmla="*/ 33242 h 33337"/>
                  <a:gd name="connsiteX1" fmla="*/ 0 w 29432"/>
                  <a:gd name="connsiteY1" fmla="*/ 0 h 33337"/>
                  <a:gd name="connsiteX2" fmla="*/ 14383 w 29432"/>
                  <a:gd name="connsiteY2" fmla="*/ 0 h 33337"/>
                  <a:gd name="connsiteX3" fmla="*/ 22098 w 29432"/>
                  <a:gd name="connsiteY3" fmla="*/ 1429 h 33337"/>
                  <a:gd name="connsiteX4" fmla="*/ 27051 w 29432"/>
                  <a:gd name="connsiteY4" fmla="*/ 5620 h 33337"/>
                  <a:gd name="connsiteX5" fmla="*/ 28766 w 29432"/>
                  <a:gd name="connsiteY5" fmla="*/ 12001 h 33337"/>
                  <a:gd name="connsiteX6" fmla="*/ 27051 w 29432"/>
                  <a:gd name="connsiteY6" fmla="*/ 18478 h 33337"/>
                  <a:gd name="connsiteX7" fmla="*/ 22098 w 29432"/>
                  <a:gd name="connsiteY7" fmla="*/ 22574 h 33337"/>
                  <a:gd name="connsiteX8" fmla="*/ 14383 w 29432"/>
                  <a:gd name="connsiteY8" fmla="*/ 24003 h 33337"/>
                  <a:gd name="connsiteX9" fmla="*/ 4191 w 29432"/>
                  <a:gd name="connsiteY9" fmla="*/ 24003 h 33337"/>
                  <a:gd name="connsiteX10" fmla="*/ 7715 w 29432"/>
                  <a:gd name="connsiteY10" fmla="*/ 20669 h 33337"/>
                  <a:gd name="connsiteX11" fmla="*/ 7715 w 29432"/>
                  <a:gd name="connsiteY11" fmla="*/ 33338 h 33337"/>
                  <a:gd name="connsiteX12" fmla="*/ 0 w 29432"/>
                  <a:gd name="connsiteY12" fmla="*/ 33338 h 33337"/>
                  <a:gd name="connsiteX13" fmla="*/ 7715 w 29432"/>
                  <a:gd name="connsiteY13" fmla="*/ 21526 h 33337"/>
                  <a:gd name="connsiteX14" fmla="*/ 4191 w 29432"/>
                  <a:gd name="connsiteY14" fmla="*/ 17907 h 33337"/>
                  <a:gd name="connsiteX15" fmla="*/ 13907 w 29432"/>
                  <a:gd name="connsiteY15" fmla="*/ 17907 h 33337"/>
                  <a:gd name="connsiteX16" fmla="*/ 19241 w 29432"/>
                  <a:gd name="connsiteY16" fmla="*/ 16383 h 33337"/>
                  <a:gd name="connsiteX17" fmla="*/ 21050 w 29432"/>
                  <a:gd name="connsiteY17" fmla="*/ 12097 h 33337"/>
                  <a:gd name="connsiteX18" fmla="*/ 19241 w 29432"/>
                  <a:gd name="connsiteY18" fmla="*/ 7810 h 33337"/>
                  <a:gd name="connsiteX19" fmla="*/ 13907 w 29432"/>
                  <a:gd name="connsiteY19" fmla="*/ 6286 h 33337"/>
                  <a:gd name="connsiteX20" fmla="*/ 4191 w 29432"/>
                  <a:gd name="connsiteY20" fmla="*/ 6286 h 33337"/>
                  <a:gd name="connsiteX21" fmla="*/ 7715 w 29432"/>
                  <a:gd name="connsiteY21" fmla="*/ 2667 h 33337"/>
                  <a:gd name="connsiteX22" fmla="*/ 7715 w 29432"/>
                  <a:gd name="connsiteY22" fmla="*/ 21526 h 33337"/>
                  <a:gd name="connsiteX23" fmla="*/ 21146 w 29432"/>
                  <a:gd name="connsiteY23" fmla="*/ 33242 h 33337"/>
                  <a:gd name="connsiteX24" fmla="*/ 12763 w 29432"/>
                  <a:gd name="connsiteY24" fmla="*/ 21146 h 33337"/>
                  <a:gd name="connsiteX25" fmla="*/ 21050 w 29432"/>
                  <a:gd name="connsiteY25" fmla="*/ 21146 h 33337"/>
                  <a:gd name="connsiteX26" fmla="*/ 29432 w 29432"/>
                  <a:gd name="connsiteY26" fmla="*/ 33242 h 33337"/>
                  <a:gd name="connsiteX27" fmla="*/ 21146 w 29432"/>
                  <a:gd name="connsiteY27" fmla="*/ 3324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9432" h="33337">
                    <a:moveTo>
                      <a:pt x="0" y="33242"/>
                    </a:moveTo>
                    <a:lnTo>
                      <a:pt x="0" y="0"/>
                    </a:lnTo>
                    <a:lnTo>
                      <a:pt x="14383" y="0"/>
                    </a:lnTo>
                    <a:cubicBezTo>
                      <a:pt x="17336" y="0"/>
                      <a:pt x="19907" y="476"/>
                      <a:pt x="22098" y="1429"/>
                    </a:cubicBezTo>
                    <a:cubicBezTo>
                      <a:pt x="24289" y="2381"/>
                      <a:pt x="25908" y="3810"/>
                      <a:pt x="27051" y="5620"/>
                    </a:cubicBezTo>
                    <a:cubicBezTo>
                      <a:pt x="28194" y="7429"/>
                      <a:pt x="28766" y="9525"/>
                      <a:pt x="28766" y="12001"/>
                    </a:cubicBezTo>
                    <a:cubicBezTo>
                      <a:pt x="28766" y="14478"/>
                      <a:pt x="28194" y="16669"/>
                      <a:pt x="27051" y="18478"/>
                    </a:cubicBezTo>
                    <a:cubicBezTo>
                      <a:pt x="25908" y="20288"/>
                      <a:pt x="24194" y="21622"/>
                      <a:pt x="22098" y="22574"/>
                    </a:cubicBezTo>
                    <a:cubicBezTo>
                      <a:pt x="20003" y="23527"/>
                      <a:pt x="17336" y="24003"/>
                      <a:pt x="14383" y="24003"/>
                    </a:cubicBezTo>
                    <a:lnTo>
                      <a:pt x="4191" y="24003"/>
                    </a:lnTo>
                    <a:lnTo>
                      <a:pt x="7715" y="20669"/>
                    </a:lnTo>
                    <a:lnTo>
                      <a:pt x="7715" y="33338"/>
                    </a:lnTo>
                    <a:lnTo>
                      <a:pt x="0" y="33338"/>
                    </a:lnTo>
                    <a:close/>
                    <a:moveTo>
                      <a:pt x="7715" y="21526"/>
                    </a:moveTo>
                    <a:lnTo>
                      <a:pt x="4191" y="17907"/>
                    </a:lnTo>
                    <a:lnTo>
                      <a:pt x="13907" y="17907"/>
                    </a:lnTo>
                    <a:cubicBezTo>
                      <a:pt x="16288" y="17907"/>
                      <a:pt x="18002" y="17431"/>
                      <a:pt x="19241" y="16383"/>
                    </a:cubicBezTo>
                    <a:cubicBezTo>
                      <a:pt x="20479" y="15335"/>
                      <a:pt x="21050" y="13906"/>
                      <a:pt x="21050" y="12097"/>
                    </a:cubicBezTo>
                    <a:cubicBezTo>
                      <a:pt x="21050" y="10287"/>
                      <a:pt x="20479" y="8858"/>
                      <a:pt x="19241" y="7810"/>
                    </a:cubicBezTo>
                    <a:cubicBezTo>
                      <a:pt x="18002" y="6858"/>
                      <a:pt x="16288" y="6286"/>
                      <a:pt x="13907" y="6286"/>
                    </a:cubicBezTo>
                    <a:lnTo>
                      <a:pt x="4191" y="6286"/>
                    </a:lnTo>
                    <a:lnTo>
                      <a:pt x="7715" y="2667"/>
                    </a:lnTo>
                    <a:lnTo>
                      <a:pt x="7715" y="21526"/>
                    </a:lnTo>
                    <a:close/>
                    <a:moveTo>
                      <a:pt x="21146" y="33242"/>
                    </a:moveTo>
                    <a:lnTo>
                      <a:pt x="12763" y="21146"/>
                    </a:lnTo>
                    <a:lnTo>
                      <a:pt x="21050" y="21146"/>
                    </a:lnTo>
                    <a:lnTo>
                      <a:pt x="29432" y="33242"/>
                    </a:lnTo>
                    <a:lnTo>
                      <a:pt x="21146" y="33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3" name="Forma libre: forma 212">
                <a:extLst>
                  <a:ext uri="{FF2B5EF4-FFF2-40B4-BE49-F238E27FC236}">
                    <a16:creationId xmlns:a16="http://schemas.microsoft.com/office/drawing/2014/main" id="{FA3D4BE2-99ED-149D-29EC-071B3EB33479}"/>
                  </a:ext>
                </a:extLst>
              </p:cNvPr>
              <p:cNvSpPr/>
              <p:nvPr/>
            </p:nvSpPr>
            <p:spPr>
              <a:xfrm>
                <a:off x="6793229" y="3598163"/>
                <a:ext cx="25717" cy="33242"/>
              </a:xfrm>
              <a:custGeom>
                <a:avLst/>
                <a:gdLst>
                  <a:gd name="connsiteX0" fmla="*/ 7620 w 25717"/>
                  <a:gd name="connsiteY0" fmla="*/ 27051 h 33242"/>
                  <a:gd name="connsiteX1" fmla="*/ 25717 w 25717"/>
                  <a:gd name="connsiteY1" fmla="*/ 27051 h 33242"/>
                  <a:gd name="connsiteX2" fmla="*/ 25717 w 25717"/>
                  <a:gd name="connsiteY2" fmla="*/ 33242 h 33242"/>
                  <a:gd name="connsiteX3" fmla="*/ 0 w 25717"/>
                  <a:gd name="connsiteY3" fmla="*/ 33242 h 33242"/>
                  <a:gd name="connsiteX4" fmla="*/ 0 w 25717"/>
                  <a:gd name="connsiteY4" fmla="*/ 0 h 33242"/>
                  <a:gd name="connsiteX5" fmla="*/ 25146 w 25717"/>
                  <a:gd name="connsiteY5" fmla="*/ 0 h 33242"/>
                  <a:gd name="connsiteX6" fmla="*/ 25146 w 25717"/>
                  <a:gd name="connsiteY6" fmla="*/ 6191 h 33242"/>
                  <a:gd name="connsiteX7" fmla="*/ 7715 w 25717"/>
                  <a:gd name="connsiteY7" fmla="*/ 6191 h 33242"/>
                  <a:gd name="connsiteX8" fmla="*/ 7715 w 25717"/>
                  <a:gd name="connsiteY8" fmla="*/ 27051 h 33242"/>
                  <a:gd name="connsiteX9" fmla="*/ 7049 w 25717"/>
                  <a:gd name="connsiteY9" fmla="*/ 13240 h 33242"/>
                  <a:gd name="connsiteX10" fmla="*/ 23050 w 25717"/>
                  <a:gd name="connsiteY10" fmla="*/ 13240 h 33242"/>
                  <a:gd name="connsiteX11" fmla="*/ 23050 w 25717"/>
                  <a:gd name="connsiteY11" fmla="*/ 19241 h 33242"/>
                  <a:gd name="connsiteX12" fmla="*/ 7049 w 25717"/>
                  <a:gd name="connsiteY12" fmla="*/ 19241 h 33242"/>
                  <a:gd name="connsiteX13" fmla="*/ 7049 w 25717"/>
                  <a:gd name="connsiteY13" fmla="*/ 13240 h 3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17" h="33242">
                    <a:moveTo>
                      <a:pt x="7620" y="27051"/>
                    </a:moveTo>
                    <a:lnTo>
                      <a:pt x="25717" y="27051"/>
                    </a:lnTo>
                    <a:lnTo>
                      <a:pt x="25717" y="33242"/>
                    </a:lnTo>
                    <a:lnTo>
                      <a:pt x="0" y="33242"/>
                    </a:lnTo>
                    <a:lnTo>
                      <a:pt x="0" y="0"/>
                    </a:lnTo>
                    <a:lnTo>
                      <a:pt x="25146" y="0"/>
                    </a:lnTo>
                    <a:lnTo>
                      <a:pt x="25146" y="6191"/>
                    </a:lnTo>
                    <a:lnTo>
                      <a:pt x="7715" y="6191"/>
                    </a:lnTo>
                    <a:lnTo>
                      <a:pt x="7715" y="27051"/>
                    </a:lnTo>
                    <a:close/>
                    <a:moveTo>
                      <a:pt x="7049" y="13240"/>
                    </a:moveTo>
                    <a:lnTo>
                      <a:pt x="23050" y="13240"/>
                    </a:lnTo>
                    <a:lnTo>
                      <a:pt x="23050" y="19241"/>
                    </a:lnTo>
                    <a:lnTo>
                      <a:pt x="7049" y="19241"/>
                    </a:lnTo>
                    <a:lnTo>
                      <a:pt x="7049" y="13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  <p:sp>
        <p:nvSpPr>
          <p:cNvPr id="53" name="Picture Placeholder 10">
            <a:extLst>
              <a:ext uri="{FF2B5EF4-FFF2-40B4-BE49-F238E27FC236}">
                <a16:creationId xmlns:a16="http://schemas.microsoft.com/office/drawing/2014/main" id="{4D1C0804-35D7-23E3-35D8-D15EC4C5DF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234124"/>
            <a:ext cx="12192000" cy="2623876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867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4" name="Marcador de contenido 3">
            <a:extLst>
              <a:ext uri="{FF2B5EF4-FFF2-40B4-BE49-F238E27FC236}">
                <a16:creationId xmlns:a16="http://schemas.microsoft.com/office/drawing/2014/main" id="{578AA808-0448-2DC7-CC09-795764924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6941" y="2068945"/>
            <a:ext cx="8605465" cy="1428016"/>
          </a:xfrm>
        </p:spPr>
        <p:txBody>
          <a:bodyPr rtlCol="0"/>
          <a:lstStyle>
            <a:lvl1pPr marL="0" indent="0" algn="just">
              <a:buNone/>
              <a:defRPr sz="1600"/>
            </a:lvl1pPr>
          </a:lstStyle>
          <a:p>
            <a:pPr rtl="0"/>
            <a:r>
              <a:rPr lang="es" dirty="0"/>
              <a:t>Agregue texto, imágenes, arte y vídeos. </a:t>
            </a:r>
          </a:p>
          <a:p>
            <a:pPr rtl="0"/>
            <a:r>
              <a:rPr lang="es" dirty="0"/>
              <a:t>Agregue transiciones, animaciones y movimientos. </a:t>
            </a:r>
          </a:p>
          <a:p>
            <a:pPr rtl="0"/>
            <a:r>
              <a:rPr lang="es" dirty="0"/>
              <a:t>Guarde en OneDrive para acceder a sus presentaciones desde el equipo, la tableta o el teléfono. 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3ECCFEE-A106-7711-90F0-7427E2C840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D878F0-9AC4-5689-3348-EBC2A1A4744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946941" y="2687781"/>
            <a:ext cx="8605465" cy="809179"/>
          </a:xfrm>
        </p:spPr>
        <p:txBody>
          <a:bodyPr rtlCol="0"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" dirty="0"/>
              <a:t>Título presentación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8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876424" y="365125"/>
            <a:ext cx="9477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6424" y="1825625"/>
            <a:ext cx="9477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2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5" r:id="rId3"/>
    <p:sldLayoutId id="2147483664" r:id="rId4"/>
    <p:sldLayoutId id="2147483663" r:id="rId5"/>
    <p:sldLayoutId id="2147483666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2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91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857AEF43-0838-AB76-0A01-F22C3967D3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61A6E5-3E44-07B7-ACCE-B73DDA0B4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D2875-CB51-16A3-D80C-4A4B83207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55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D0F8B17E-67E7-8186-439E-AB1D20A247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F6DF51-4941-F098-F4F4-09A10B3E8F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936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3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628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STCRE">
      <a:dk1>
        <a:srgbClr val="4E4E4E"/>
      </a:dk1>
      <a:lt1>
        <a:srgbClr val="FFFFFF"/>
      </a:lt1>
      <a:dk2>
        <a:srgbClr val="660000"/>
      </a:dk2>
      <a:lt2>
        <a:srgbClr val="FFFFFF"/>
      </a:lt2>
      <a:accent1>
        <a:srgbClr val="E1E1E1"/>
      </a:accent1>
      <a:accent2>
        <a:srgbClr val="C3C3C3"/>
      </a:accent2>
      <a:accent3>
        <a:srgbClr val="C3C3C3"/>
      </a:accent3>
      <a:accent4>
        <a:srgbClr val="A5A5A5"/>
      </a:accent4>
      <a:accent5>
        <a:srgbClr val="A5A5A5"/>
      </a:accent5>
      <a:accent6>
        <a:srgbClr val="343434"/>
      </a:accent6>
      <a:hlink>
        <a:srgbClr val="D8D8D8"/>
      </a:hlink>
      <a:folHlink>
        <a:srgbClr val="4E4E4E"/>
      </a:folHlink>
    </a:clrScheme>
    <a:fontScheme name="ISTCRE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</Words>
  <Application>Microsoft Office PowerPoint</Application>
  <PresentationFormat>Panorámica</PresentationFormat>
  <Paragraphs>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Montserrat</vt:lpstr>
      <vt:lpstr>Calibri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ROMO DURAN GABRIEL ANDRES</dc:creator>
  <cp:lastModifiedBy>COMUNICACIÓN ISTCRE</cp:lastModifiedBy>
  <cp:revision>42</cp:revision>
  <dcterms:created xsi:type="dcterms:W3CDTF">2020-08-14T16:33:13Z</dcterms:created>
  <dcterms:modified xsi:type="dcterms:W3CDTF">2025-04-28T21:37:17Z</dcterms:modified>
</cp:coreProperties>
</file>